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Lst>
  <p:sldSz cx="24384000" cy="512064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16932909" rtl="0" fontAlgn="auto" latinLnBrk="0" hangingPunct="0">
      <a:lnSpc>
        <a:spcPct val="100000"/>
      </a:lnSpc>
      <a:spcBef>
        <a:spcPts val="0"/>
      </a:spcBef>
      <a:spcAft>
        <a:spcPts val="0"/>
      </a:spcAft>
      <a:buClrTx/>
      <a:buSzTx/>
      <a:buFontTx/>
      <a:buNone/>
      <a:tabLst/>
      <a:defRPr b="0" baseline="0" cap="none" i="0" spc="0" strike="noStrike" sz="16400" u="none" kumimoji="0" normalizeH="0">
        <a:ln>
          <a:noFill/>
        </a:ln>
        <a:solidFill>
          <a:srgbClr val="5E5E5E"/>
        </a:solidFill>
        <a:effectLst/>
        <a:uFillTx/>
        <a:latin typeface="+mn-lt"/>
        <a:ea typeface="+mn-ea"/>
        <a:cs typeface="+mn-cs"/>
        <a:sym typeface="Helvetica Neue"/>
      </a:defRPr>
    </a:lvl1pPr>
    <a:lvl2pPr marL="0" marR="0" indent="457200" algn="ctr" defTabSz="16932909" rtl="0" fontAlgn="auto" latinLnBrk="0" hangingPunct="0">
      <a:lnSpc>
        <a:spcPct val="100000"/>
      </a:lnSpc>
      <a:spcBef>
        <a:spcPts val="0"/>
      </a:spcBef>
      <a:spcAft>
        <a:spcPts val="0"/>
      </a:spcAft>
      <a:buClrTx/>
      <a:buSzTx/>
      <a:buFontTx/>
      <a:buNone/>
      <a:tabLst/>
      <a:defRPr b="0" baseline="0" cap="none" i="0" spc="0" strike="noStrike" sz="16400" u="none" kumimoji="0" normalizeH="0">
        <a:ln>
          <a:noFill/>
        </a:ln>
        <a:solidFill>
          <a:srgbClr val="5E5E5E"/>
        </a:solidFill>
        <a:effectLst/>
        <a:uFillTx/>
        <a:latin typeface="+mn-lt"/>
        <a:ea typeface="+mn-ea"/>
        <a:cs typeface="+mn-cs"/>
        <a:sym typeface="Helvetica Neue"/>
      </a:defRPr>
    </a:lvl2pPr>
    <a:lvl3pPr marL="0" marR="0" indent="914400" algn="ctr" defTabSz="16932909" rtl="0" fontAlgn="auto" latinLnBrk="0" hangingPunct="0">
      <a:lnSpc>
        <a:spcPct val="100000"/>
      </a:lnSpc>
      <a:spcBef>
        <a:spcPts val="0"/>
      </a:spcBef>
      <a:spcAft>
        <a:spcPts val="0"/>
      </a:spcAft>
      <a:buClrTx/>
      <a:buSzTx/>
      <a:buFontTx/>
      <a:buNone/>
      <a:tabLst/>
      <a:defRPr b="0" baseline="0" cap="none" i="0" spc="0" strike="noStrike" sz="16400" u="none" kumimoji="0" normalizeH="0">
        <a:ln>
          <a:noFill/>
        </a:ln>
        <a:solidFill>
          <a:srgbClr val="5E5E5E"/>
        </a:solidFill>
        <a:effectLst/>
        <a:uFillTx/>
        <a:latin typeface="+mn-lt"/>
        <a:ea typeface="+mn-ea"/>
        <a:cs typeface="+mn-cs"/>
        <a:sym typeface="Helvetica Neue"/>
      </a:defRPr>
    </a:lvl3pPr>
    <a:lvl4pPr marL="0" marR="0" indent="1371600" algn="ctr" defTabSz="16932909" rtl="0" fontAlgn="auto" latinLnBrk="0" hangingPunct="0">
      <a:lnSpc>
        <a:spcPct val="100000"/>
      </a:lnSpc>
      <a:spcBef>
        <a:spcPts val="0"/>
      </a:spcBef>
      <a:spcAft>
        <a:spcPts val="0"/>
      </a:spcAft>
      <a:buClrTx/>
      <a:buSzTx/>
      <a:buFontTx/>
      <a:buNone/>
      <a:tabLst/>
      <a:defRPr b="0" baseline="0" cap="none" i="0" spc="0" strike="noStrike" sz="16400" u="none" kumimoji="0" normalizeH="0">
        <a:ln>
          <a:noFill/>
        </a:ln>
        <a:solidFill>
          <a:srgbClr val="5E5E5E"/>
        </a:solidFill>
        <a:effectLst/>
        <a:uFillTx/>
        <a:latin typeface="+mn-lt"/>
        <a:ea typeface="+mn-ea"/>
        <a:cs typeface="+mn-cs"/>
        <a:sym typeface="Helvetica Neue"/>
      </a:defRPr>
    </a:lvl4pPr>
    <a:lvl5pPr marL="0" marR="0" indent="1828800" algn="ctr" defTabSz="16932909" rtl="0" fontAlgn="auto" latinLnBrk="0" hangingPunct="0">
      <a:lnSpc>
        <a:spcPct val="100000"/>
      </a:lnSpc>
      <a:spcBef>
        <a:spcPts val="0"/>
      </a:spcBef>
      <a:spcAft>
        <a:spcPts val="0"/>
      </a:spcAft>
      <a:buClrTx/>
      <a:buSzTx/>
      <a:buFontTx/>
      <a:buNone/>
      <a:tabLst/>
      <a:defRPr b="0" baseline="0" cap="none" i="0" spc="0" strike="noStrike" sz="16400" u="none" kumimoji="0" normalizeH="0">
        <a:ln>
          <a:noFill/>
        </a:ln>
        <a:solidFill>
          <a:srgbClr val="5E5E5E"/>
        </a:solidFill>
        <a:effectLst/>
        <a:uFillTx/>
        <a:latin typeface="+mn-lt"/>
        <a:ea typeface="+mn-ea"/>
        <a:cs typeface="+mn-cs"/>
        <a:sym typeface="Helvetica Neue"/>
      </a:defRPr>
    </a:lvl5pPr>
    <a:lvl6pPr marL="0" marR="0" indent="2286000" algn="ctr" defTabSz="16932909" rtl="0" fontAlgn="auto" latinLnBrk="0" hangingPunct="0">
      <a:lnSpc>
        <a:spcPct val="100000"/>
      </a:lnSpc>
      <a:spcBef>
        <a:spcPts val="0"/>
      </a:spcBef>
      <a:spcAft>
        <a:spcPts val="0"/>
      </a:spcAft>
      <a:buClrTx/>
      <a:buSzTx/>
      <a:buFontTx/>
      <a:buNone/>
      <a:tabLst/>
      <a:defRPr b="0" baseline="0" cap="none" i="0" spc="0" strike="noStrike" sz="16400" u="none" kumimoji="0" normalizeH="0">
        <a:ln>
          <a:noFill/>
        </a:ln>
        <a:solidFill>
          <a:srgbClr val="5E5E5E"/>
        </a:solidFill>
        <a:effectLst/>
        <a:uFillTx/>
        <a:latin typeface="+mn-lt"/>
        <a:ea typeface="+mn-ea"/>
        <a:cs typeface="+mn-cs"/>
        <a:sym typeface="Helvetica Neue"/>
      </a:defRPr>
    </a:lvl6pPr>
    <a:lvl7pPr marL="0" marR="0" indent="2743200" algn="ctr" defTabSz="16932909" rtl="0" fontAlgn="auto" latinLnBrk="0" hangingPunct="0">
      <a:lnSpc>
        <a:spcPct val="100000"/>
      </a:lnSpc>
      <a:spcBef>
        <a:spcPts val="0"/>
      </a:spcBef>
      <a:spcAft>
        <a:spcPts val="0"/>
      </a:spcAft>
      <a:buClrTx/>
      <a:buSzTx/>
      <a:buFontTx/>
      <a:buNone/>
      <a:tabLst/>
      <a:defRPr b="0" baseline="0" cap="none" i="0" spc="0" strike="noStrike" sz="16400" u="none" kumimoji="0" normalizeH="0">
        <a:ln>
          <a:noFill/>
        </a:ln>
        <a:solidFill>
          <a:srgbClr val="5E5E5E"/>
        </a:solidFill>
        <a:effectLst/>
        <a:uFillTx/>
        <a:latin typeface="+mn-lt"/>
        <a:ea typeface="+mn-ea"/>
        <a:cs typeface="+mn-cs"/>
        <a:sym typeface="Helvetica Neue"/>
      </a:defRPr>
    </a:lvl7pPr>
    <a:lvl8pPr marL="0" marR="0" indent="3200400" algn="ctr" defTabSz="16932909" rtl="0" fontAlgn="auto" latinLnBrk="0" hangingPunct="0">
      <a:lnSpc>
        <a:spcPct val="100000"/>
      </a:lnSpc>
      <a:spcBef>
        <a:spcPts val="0"/>
      </a:spcBef>
      <a:spcAft>
        <a:spcPts val="0"/>
      </a:spcAft>
      <a:buClrTx/>
      <a:buSzTx/>
      <a:buFontTx/>
      <a:buNone/>
      <a:tabLst/>
      <a:defRPr b="0" baseline="0" cap="none" i="0" spc="0" strike="noStrike" sz="16400" u="none" kumimoji="0" normalizeH="0">
        <a:ln>
          <a:noFill/>
        </a:ln>
        <a:solidFill>
          <a:srgbClr val="5E5E5E"/>
        </a:solidFill>
        <a:effectLst/>
        <a:uFillTx/>
        <a:latin typeface="+mn-lt"/>
        <a:ea typeface="+mn-ea"/>
        <a:cs typeface="+mn-cs"/>
        <a:sym typeface="Helvetica Neue"/>
      </a:defRPr>
    </a:lvl8pPr>
    <a:lvl9pPr marL="0" marR="0" indent="3657600" algn="ctr" defTabSz="16932909" rtl="0" fontAlgn="auto" latinLnBrk="0" hangingPunct="0">
      <a:lnSpc>
        <a:spcPct val="100000"/>
      </a:lnSpc>
      <a:spcBef>
        <a:spcPts val="0"/>
      </a:spcBef>
      <a:spcAft>
        <a:spcPts val="0"/>
      </a:spcAft>
      <a:buClrTx/>
      <a:buSzTx/>
      <a:buFontTx/>
      <a:buNone/>
      <a:tabLst/>
      <a:defRPr b="0" baseline="0" cap="none" i="0" spc="0" strike="noStrike" sz="16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s>

</file>

<file path=ppt/media/image1.jpeg>
</file>

<file path=ppt/media/image2.jpeg>
</file>

<file path=ppt/media/image3.jpeg>
</file>

<file path=ppt/media/image4.jpeg>
</file>

<file path=ppt/media/image5.jpe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8" name="Shape 148"/>
          <p:cNvSpPr/>
          <p:nvPr>
            <p:ph type="sldImg"/>
          </p:nvPr>
        </p:nvSpPr>
        <p:spPr>
          <a:xfrm>
            <a:off x="1143000" y="685800"/>
            <a:ext cx="4572000" cy="3429000"/>
          </a:xfrm>
          <a:prstGeom prst="rect">
            <a:avLst/>
          </a:prstGeom>
        </p:spPr>
        <p:txBody>
          <a:bodyPr/>
          <a:lstStyle/>
          <a:p>
            <a:pPr/>
          </a:p>
        </p:txBody>
      </p:sp>
      <p:sp>
        <p:nvSpPr>
          <p:cNvPr id="149" name="Shape 1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52626865"/>
            <a:ext cx="21971003" cy="636979"/>
          </a:xfrm>
          <a:prstGeom prst="rect">
            <a:avLst/>
          </a:prstGeom>
        </p:spPr>
        <p:txBody>
          <a:bodyPr lIns="45719" tIns="45719" rIns="45719" bIns="45719"/>
          <a:lstStyle>
            <a:lvl1pPr defTabSz="2293055">
              <a:defRPr sz="9920"/>
            </a:lvl1pPr>
          </a:lstStyle>
          <a:p>
            <a:pPr/>
            <a:r>
              <a:t>Author and Date</a:t>
            </a:r>
          </a:p>
        </p:txBody>
      </p:sp>
      <p:sp>
        <p:nvSpPr>
          <p:cNvPr id="12" name="Presentation Title"/>
          <p:cNvSpPr txBox="1"/>
          <p:nvPr>
            <p:ph type="title" hasCustomPrompt="1"/>
          </p:nvPr>
        </p:nvSpPr>
        <p:spPr>
          <a:prstGeom prst="rect">
            <a:avLst/>
          </a:prstGeom>
        </p:spPr>
        <p:txBody>
          <a:bodyPr/>
          <a:lstStyle/>
          <a:p>
            <a:pPr/>
            <a:r>
              <a:t>Presentation Title</a:t>
            </a:r>
          </a:p>
        </p:txBody>
      </p:sp>
      <p:sp>
        <p:nvSpPr>
          <p:cNvPr id="13" name="Body Level One…"/>
          <p:cNvSpPr txBox="1"/>
          <p:nvPr>
            <p:ph type="body" sz="quarter" idx="1" hasCustomPrompt="1"/>
          </p:nvPr>
        </p:nvSpPr>
        <p:spPr>
          <a:prstGeom prst="rect">
            <a:avLst/>
          </a:prstGeom>
        </p:spPr>
        <p:txBody>
          <a:body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quarter" idx="1" hasCustomPrompt="1"/>
          </p:nvPr>
        </p:nvSpPr>
        <p:spPr>
          <a:xfrm>
            <a:off x="1206500" y="45687843"/>
            <a:ext cx="21971000" cy="3874314"/>
          </a:xfrm>
          <a:prstGeom prst="rect">
            <a:avLst/>
          </a:prstGeom>
        </p:spPr>
        <p:txBody>
          <a:bodyPr anchor="ctr"/>
          <a:lstStyle>
            <a:lvl1pPr algn="ctr" defTabSz="16932909">
              <a:lnSpc>
                <a:spcPct val="80000"/>
              </a:lnSpc>
              <a:defRPr b="0" spc="-1608" sz="80400">
                <a:latin typeface="Helvetica Neue Medium"/>
                <a:ea typeface="Helvetica Neue Medium"/>
                <a:cs typeface="Helvetica Neue Medium"/>
                <a:sym typeface="Helvetica Neue Medium"/>
              </a:defRPr>
            </a:lvl1pPr>
            <a:lvl2pPr algn="ctr" defTabSz="16932909">
              <a:lnSpc>
                <a:spcPct val="80000"/>
              </a:lnSpc>
              <a:defRPr b="0" spc="-1608" sz="80400">
                <a:latin typeface="Helvetica Neue Medium"/>
                <a:ea typeface="Helvetica Neue Medium"/>
                <a:cs typeface="Helvetica Neue Medium"/>
                <a:sym typeface="Helvetica Neue Medium"/>
              </a:defRPr>
            </a:lvl2pPr>
            <a:lvl3pPr algn="ctr" defTabSz="16932909">
              <a:lnSpc>
                <a:spcPct val="80000"/>
              </a:lnSpc>
              <a:defRPr b="0" spc="-1608" sz="80400">
                <a:latin typeface="Helvetica Neue Medium"/>
                <a:ea typeface="Helvetica Neue Medium"/>
                <a:cs typeface="Helvetica Neue Medium"/>
                <a:sym typeface="Helvetica Neue Medium"/>
              </a:defRPr>
            </a:lvl3pPr>
            <a:lvl4pPr algn="ctr" defTabSz="16932909">
              <a:lnSpc>
                <a:spcPct val="80000"/>
              </a:lnSpc>
              <a:defRPr b="0" spc="-1608" sz="80400">
                <a:latin typeface="Helvetica Neue Medium"/>
                <a:ea typeface="Helvetica Neue Medium"/>
                <a:cs typeface="Helvetica Neue Medium"/>
                <a:sym typeface="Helvetica Neue Medium"/>
              </a:defRPr>
            </a:lvl4pPr>
            <a:lvl5pPr algn="ctr" defTabSz="16932909">
              <a:lnSpc>
                <a:spcPct val="80000"/>
              </a:lnSpc>
              <a:defRPr b="0" spc="-1608" sz="804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sz="quarter" idx="1" hasCustomPrompt="1"/>
          </p:nvPr>
        </p:nvSpPr>
        <p:spPr>
          <a:xfrm>
            <a:off x="1206500" y="41842928"/>
            <a:ext cx="21971000" cy="7241583"/>
          </a:xfrm>
          <a:prstGeom prst="rect">
            <a:avLst/>
          </a:prstGeom>
        </p:spPr>
        <p:txBody>
          <a:bodyPr anchor="b"/>
          <a:lstStyle>
            <a:lvl1pPr algn="ctr" defTabSz="16932909">
              <a:lnSpc>
                <a:spcPct val="80000"/>
              </a:lnSpc>
              <a:defRPr spc="-1734" sz="173400"/>
            </a:lvl1pPr>
            <a:lvl2pPr algn="ctr" defTabSz="16932909">
              <a:lnSpc>
                <a:spcPct val="80000"/>
              </a:lnSpc>
              <a:defRPr spc="-1734" sz="173400"/>
            </a:lvl2pPr>
            <a:lvl3pPr algn="ctr" defTabSz="16932909">
              <a:lnSpc>
                <a:spcPct val="80000"/>
              </a:lnSpc>
              <a:defRPr spc="-1734" sz="173400"/>
            </a:lvl3pPr>
            <a:lvl4pPr algn="ctr" defTabSz="16932909">
              <a:lnSpc>
                <a:spcPct val="80000"/>
              </a:lnSpc>
              <a:defRPr spc="-1734" sz="173400"/>
            </a:lvl4pPr>
            <a:lvl5pPr algn="ctr" defTabSz="16932909">
              <a:lnSpc>
                <a:spcPct val="80000"/>
              </a:lnSpc>
              <a:defRPr spc="-1734" sz="1734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49029180"/>
            <a:ext cx="21971000" cy="934780"/>
          </a:xfrm>
          <a:prstGeom prst="rect">
            <a:avLst/>
          </a:prstGeom>
        </p:spPr>
        <p:txBody>
          <a:bodyPr lIns="45719" tIns="45719" rIns="45719" bIns="45719"/>
          <a:lstStyle>
            <a:lvl1pPr algn="ctr" defTabSz="2293055">
              <a:defRPr sz="152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51442453"/>
            <a:ext cx="20200052" cy="636979"/>
          </a:xfrm>
          <a:prstGeom prst="rect">
            <a:avLst/>
          </a:prstGeom>
        </p:spPr>
        <p:txBody>
          <a:bodyPr lIns="45719" tIns="45719" rIns="45719" bIns="45719"/>
          <a:lstStyle>
            <a:lvl1pPr defTabSz="2293055">
              <a:defRPr sz="9920"/>
            </a:lvl1pPr>
          </a:lstStyle>
          <a:p>
            <a:pPr/>
            <a:r>
              <a:t>Attribution</a:t>
            </a:r>
          </a:p>
        </p:txBody>
      </p:sp>
      <p:sp>
        <p:nvSpPr>
          <p:cNvPr id="116" name="Body Level One…"/>
          <p:cNvSpPr txBox="1"/>
          <p:nvPr>
            <p:ph type="body" sz="quarter" idx="1" hasCustomPrompt="1"/>
          </p:nvPr>
        </p:nvSpPr>
        <p:spPr>
          <a:xfrm>
            <a:off x="1753923" y="45706859"/>
            <a:ext cx="20876154" cy="3836279"/>
          </a:xfrm>
          <a:prstGeom prst="rect">
            <a:avLst/>
          </a:prstGeom>
        </p:spPr>
        <p:txBody>
          <a:bodyPr/>
          <a:lstStyle>
            <a:lvl1pPr marL="4436965" indent="-3263194" defTabSz="16932909">
              <a:lnSpc>
                <a:spcPct val="90000"/>
              </a:lnSpc>
              <a:defRPr b="0" spc="-1175" sz="58800">
                <a:latin typeface="Helvetica Neue Medium"/>
                <a:ea typeface="Helvetica Neue Medium"/>
                <a:cs typeface="Helvetica Neue Medium"/>
                <a:sym typeface="Helvetica Neue Medium"/>
              </a:defRPr>
            </a:lvl1pPr>
            <a:lvl2pPr marL="4436965" indent="-2805994" defTabSz="16932909">
              <a:lnSpc>
                <a:spcPct val="90000"/>
              </a:lnSpc>
              <a:defRPr b="0" spc="-1175" sz="58800">
                <a:latin typeface="Helvetica Neue Medium"/>
                <a:ea typeface="Helvetica Neue Medium"/>
                <a:cs typeface="Helvetica Neue Medium"/>
                <a:sym typeface="Helvetica Neue Medium"/>
              </a:defRPr>
            </a:lvl2pPr>
            <a:lvl3pPr marL="4436965" indent="-2348794" defTabSz="16932909">
              <a:lnSpc>
                <a:spcPct val="90000"/>
              </a:lnSpc>
              <a:defRPr b="0" spc="-1175" sz="58800">
                <a:latin typeface="Helvetica Neue Medium"/>
                <a:ea typeface="Helvetica Neue Medium"/>
                <a:cs typeface="Helvetica Neue Medium"/>
                <a:sym typeface="Helvetica Neue Medium"/>
              </a:defRPr>
            </a:lvl3pPr>
            <a:lvl4pPr marL="4436965" indent="-1891594" defTabSz="16932909">
              <a:lnSpc>
                <a:spcPct val="90000"/>
              </a:lnSpc>
              <a:defRPr b="0" spc="-1175" sz="58800">
                <a:latin typeface="Helvetica Neue Medium"/>
                <a:ea typeface="Helvetica Neue Medium"/>
                <a:cs typeface="Helvetica Neue Medium"/>
                <a:sym typeface="Helvetica Neue Medium"/>
              </a:defRPr>
            </a:lvl4pPr>
            <a:lvl5pPr marL="4436965" indent="-1434394" defTabSz="16932909">
              <a:lnSpc>
                <a:spcPct val="90000"/>
              </a:lnSpc>
              <a:defRPr b="0" spc="-1175" sz="588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Bowl of salad with fried rice, boiled eggs, and chopsticks"/>
          <p:cNvSpPr/>
          <p:nvPr>
            <p:ph type="pic" sz="quarter" idx="21"/>
          </p:nvPr>
        </p:nvSpPr>
        <p:spPr>
          <a:xfrm>
            <a:off x="15760700" y="41783000"/>
            <a:ext cx="7439099" cy="5949678"/>
          </a:xfrm>
          <a:prstGeom prst="rect">
            <a:avLst/>
          </a:prstGeom>
        </p:spPr>
        <p:txBody>
          <a:bodyPr lIns="91439" tIns="45719" rIns="91439" bIns="45719">
            <a:noAutofit/>
          </a:bodyPr>
          <a:lstStyle/>
          <a:p>
            <a:pPr/>
          </a:p>
        </p:txBody>
      </p:sp>
      <p:sp>
        <p:nvSpPr>
          <p:cNvPr id="125" name="Bowl with salmon cakes, salad, and hummus "/>
          <p:cNvSpPr/>
          <p:nvPr>
            <p:ph type="pic" sz="quarter" idx="22"/>
          </p:nvPr>
        </p:nvSpPr>
        <p:spPr>
          <a:xfrm>
            <a:off x="13500100" y="44745275"/>
            <a:ext cx="10439400" cy="12150181"/>
          </a:xfrm>
          <a:prstGeom prst="rect">
            <a:avLst/>
          </a:prstGeom>
        </p:spPr>
        <p:txBody>
          <a:bodyPr lIns="91439" tIns="45719" rIns="91439" bIns="45719">
            <a:noAutofit/>
          </a:bodyPr>
          <a:lstStyle/>
          <a:p>
            <a:pPr/>
          </a:p>
        </p:txBody>
      </p:sp>
      <p:sp>
        <p:nvSpPr>
          <p:cNvPr id="126" name="Bowl of pappardelle pasta with parsley butter, roasted hazelnuts, and shaved parmesan cheese"/>
          <p:cNvSpPr/>
          <p:nvPr>
            <p:ph type="pic" sz="quarter" idx="23"/>
          </p:nvPr>
        </p:nvSpPr>
        <p:spPr>
          <a:xfrm>
            <a:off x="-139700" y="41262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bowl of salad with fried rice, boiled eggs, and chopsticks"/>
          <p:cNvSpPr/>
          <p:nvPr>
            <p:ph type="pic" sz="half" idx="21"/>
          </p:nvPr>
        </p:nvSpPr>
        <p:spPr>
          <a:xfrm>
            <a:off x="-1333500" y="35242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Avocados and limes"/>
          <p:cNvSpPr/>
          <p:nvPr>
            <p:ph type="pic" sz="quarter" idx="21"/>
          </p:nvPr>
        </p:nvSpPr>
        <p:spPr>
          <a:xfrm>
            <a:off x="-1155700" y="394716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47891700"/>
            <a:ext cx="21971000" cy="4648200"/>
          </a:xfrm>
          <a:prstGeom prst="rect">
            <a:avLst/>
          </a:prstGeom>
        </p:spPr>
        <p:txBody>
          <a:bodyPr/>
          <a:lstStyle/>
          <a:p>
            <a:pPr/>
            <a:r>
              <a:t>Presentation Title</a:t>
            </a:r>
          </a:p>
        </p:txBody>
      </p:sp>
      <p:sp>
        <p:nvSpPr>
          <p:cNvPr id="23" name="Author and Date"/>
          <p:cNvSpPr txBox="1"/>
          <p:nvPr>
            <p:ph type="body" sz="quarter" idx="22" hasCustomPrompt="1"/>
          </p:nvPr>
        </p:nvSpPr>
        <p:spPr>
          <a:xfrm>
            <a:off x="1207690" y="41873137"/>
            <a:ext cx="21968621" cy="636979"/>
          </a:xfrm>
          <a:prstGeom prst="rect">
            <a:avLst/>
          </a:prstGeom>
        </p:spPr>
        <p:txBody>
          <a:bodyPr lIns="45719" tIns="45719" rIns="45719" bIns="45719"/>
          <a:lstStyle>
            <a:lvl1pPr defTabSz="2293055">
              <a:defRPr sz="9920"/>
            </a:lvl1pPr>
          </a:lstStyle>
          <a:p>
            <a:pPr/>
            <a:r>
              <a:t>Author and Date</a:t>
            </a:r>
          </a:p>
        </p:txBody>
      </p:sp>
      <p:sp>
        <p:nvSpPr>
          <p:cNvPr id="24" name="Body Level One…"/>
          <p:cNvSpPr txBox="1"/>
          <p:nvPr>
            <p:ph type="body" sz="quarter" idx="1" hasCustomPrompt="1"/>
          </p:nvPr>
        </p:nvSpPr>
        <p:spPr>
          <a:xfrm>
            <a:off x="1206500" y="52376908"/>
            <a:ext cx="21971000" cy="1116951"/>
          </a:xfrm>
          <a:prstGeom prst="rect">
            <a:avLst/>
          </a:prstGeom>
        </p:spPr>
        <p:txBody>
          <a:body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Bowl with salmon cakes, salad, and hummus"/>
          <p:cNvSpPr/>
          <p:nvPr>
            <p:ph type="pic" sz="quarter" idx="21"/>
          </p:nvPr>
        </p:nvSpPr>
        <p:spPr>
          <a:xfrm>
            <a:off x="10972800" y="405638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42037000"/>
            <a:ext cx="9779000" cy="5882273"/>
          </a:xfrm>
          <a:prstGeom prst="rect">
            <a:avLst/>
          </a:prstGeom>
        </p:spPr>
        <p:txBody>
          <a:bodyPr/>
          <a:lstStyle>
            <a:lvl1pPr>
              <a:defRPr spc="-1175" sz="58800"/>
            </a:lvl1pPr>
          </a:lstStyle>
          <a:p>
            <a:pPr/>
            <a:r>
              <a:t>Slide Title</a:t>
            </a:r>
          </a:p>
        </p:txBody>
      </p:sp>
      <p:sp>
        <p:nvSpPr>
          <p:cNvPr id="34" name="Body Level One…"/>
          <p:cNvSpPr txBox="1"/>
          <p:nvPr>
            <p:ph type="body" sz="quarter" idx="1" hasCustomPrompt="1"/>
          </p:nvPr>
        </p:nvSpPr>
        <p:spPr>
          <a:xfrm>
            <a:off x="1206500" y="47827576"/>
            <a:ext cx="9779000" cy="5385424"/>
          </a:xfrm>
          <a:prstGeom prst="rect">
            <a:avLst/>
          </a:prstGeom>
        </p:spPr>
        <p:txBody>
          <a:body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1267135" y="52327112"/>
            <a:ext cx="1837233" cy="1899718"/>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xfrm>
            <a:off x="1206500" y="41846500"/>
            <a:ext cx="21971000" cy="1433163"/>
          </a:xfrm>
          <a:prstGeom prst="rect">
            <a:avLst/>
          </a:prstGeom>
        </p:spPr>
        <p:txBody>
          <a:bodyPr anchor="t"/>
          <a:lstStyle>
            <a:lvl1pPr>
              <a:defRPr spc="-1175" sz="58800"/>
            </a:lvl1pPr>
          </a:lstStyle>
          <a:p>
            <a:pPr/>
            <a:r>
              <a:t>Slide Title</a:t>
            </a:r>
          </a:p>
        </p:txBody>
      </p:sp>
      <p:sp>
        <p:nvSpPr>
          <p:cNvPr id="43" name="Slide Subtitle"/>
          <p:cNvSpPr txBox="1"/>
          <p:nvPr>
            <p:ph type="body" sz="quarter" idx="21" hasCustomPrompt="1"/>
          </p:nvPr>
        </p:nvSpPr>
        <p:spPr>
          <a:xfrm>
            <a:off x="1206500" y="43139962"/>
            <a:ext cx="21971000" cy="934779"/>
          </a:xfrm>
          <a:prstGeom prst="rect">
            <a:avLst/>
          </a:prstGeom>
        </p:spPr>
        <p:txBody>
          <a:bodyPr lIns="45719" tIns="45719" rIns="45719" bIns="45719"/>
          <a:lstStyle>
            <a:lvl1pPr defTabSz="2293055">
              <a:defRPr sz="15200"/>
            </a:lvl1pPr>
          </a:lstStyle>
          <a:p>
            <a:pPr/>
            <a:r>
              <a:t>Slide Subtitle</a:t>
            </a:r>
          </a:p>
        </p:txBody>
      </p:sp>
      <p:sp>
        <p:nvSpPr>
          <p:cNvPr id="44" name="Body Level One…"/>
          <p:cNvSpPr txBox="1"/>
          <p:nvPr>
            <p:ph type="body" sz="quarter" idx="1" hasCustomPrompt="1"/>
          </p:nvPr>
        </p:nvSpPr>
        <p:spPr>
          <a:xfrm>
            <a:off x="1206500" y="45015503"/>
            <a:ext cx="21971000" cy="8256012"/>
          </a:xfrm>
          <a:prstGeom prst="rect">
            <a:avLst/>
          </a:prstGeom>
        </p:spPr>
        <p:txBody>
          <a:bodyPr/>
          <a:lstStyle>
            <a:lvl1pPr marL="4216400" indent="-4216400" defTabSz="16932909">
              <a:lnSpc>
                <a:spcPct val="90000"/>
              </a:lnSpc>
              <a:spcBef>
                <a:spcPts val="31200"/>
              </a:spcBef>
              <a:buSzPct val="123000"/>
              <a:buChar char="•"/>
              <a:defRPr b="0" sz="33200"/>
            </a:lvl1pPr>
            <a:lvl2pPr marL="4826000" indent="-4216400" defTabSz="16932909">
              <a:lnSpc>
                <a:spcPct val="90000"/>
              </a:lnSpc>
              <a:spcBef>
                <a:spcPts val="31200"/>
              </a:spcBef>
              <a:buSzPct val="123000"/>
              <a:buChar char="•"/>
              <a:defRPr b="0" sz="33200"/>
            </a:lvl2pPr>
            <a:lvl3pPr marL="5435600" indent="-4216400" defTabSz="16932909">
              <a:lnSpc>
                <a:spcPct val="90000"/>
              </a:lnSpc>
              <a:spcBef>
                <a:spcPts val="31200"/>
              </a:spcBef>
              <a:buSzPct val="123000"/>
              <a:buChar char="•"/>
              <a:defRPr b="0" sz="33200"/>
            </a:lvl3pPr>
            <a:lvl4pPr marL="6045200" indent="-4216400" defTabSz="16932909">
              <a:lnSpc>
                <a:spcPct val="90000"/>
              </a:lnSpc>
              <a:spcBef>
                <a:spcPts val="31200"/>
              </a:spcBef>
              <a:buSzPct val="123000"/>
              <a:buChar char="•"/>
              <a:defRPr b="0" sz="33200"/>
            </a:lvl4pPr>
            <a:lvl5pPr marL="6654800" indent="-4216400" defTabSz="16932909">
              <a:lnSpc>
                <a:spcPct val="90000"/>
              </a:lnSpc>
              <a:spcBef>
                <a:spcPts val="31200"/>
              </a:spcBef>
              <a:buSzPct val="123000"/>
              <a:buChar char="•"/>
              <a:defRPr b="0" sz="33200"/>
            </a:lvl5p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sz="quarter" idx="1" hasCustomPrompt="1"/>
          </p:nvPr>
        </p:nvSpPr>
        <p:spPr>
          <a:xfrm>
            <a:off x="1206500" y="45015503"/>
            <a:ext cx="21971000" cy="8256012"/>
          </a:xfrm>
          <a:prstGeom prst="rect">
            <a:avLst/>
          </a:prstGeom>
        </p:spPr>
        <p:txBody>
          <a:bodyPr numCol="2" spcCol="1098550"/>
          <a:lstStyle>
            <a:lvl1pPr marL="4216400" indent="-4216400" defTabSz="16932909">
              <a:lnSpc>
                <a:spcPct val="90000"/>
              </a:lnSpc>
              <a:spcBef>
                <a:spcPts val="31200"/>
              </a:spcBef>
              <a:buSzPct val="123000"/>
              <a:buChar char="•"/>
              <a:defRPr b="0" sz="33200"/>
            </a:lvl1pPr>
            <a:lvl2pPr marL="4826000" indent="-4216400" defTabSz="16932909">
              <a:lnSpc>
                <a:spcPct val="90000"/>
              </a:lnSpc>
              <a:spcBef>
                <a:spcPts val="31200"/>
              </a:spcBef>
              <a:buSzPct val="123000"/>
              <a:buChar char="•"/>
              <a:defRPr b="0" sz="33200"/>
            </a:lvl2pPr>
            <a:lvl3pPr marL="5435600" indent="-4216400" defTabSz="16932909">
              <a:lnSpc>
                <a:spcPct val="90000"/>
              </a:lnSpc>
              <a:spcBef>
                <a:spcPts val="31200"/>
              </a:spcBef>
              <a:buSzPct val="123000"/>
              <a:buChar char="•"/>
              <a:defRPr b="0" sz="33200"/>
            </a:lvl3pPr>
            <a:lvl4pPr marL="6045200" indent="-4216400" defTabSz="16932909">
              <a:lnSpc>
                <a:spcPct val="90000"/>
              </a:lnSpc>
              <a:spcBef>
                <a:spcPts val="31200"/>
              </a:spcBef>
              <a:buSzPct val="123000"/>
              <a:buChar char="•"/>
              <a:defRPr b="0" sz="33200"/>
            </a:lvl4pPr>
            <a:lvl5pPr marL="6654800" indent="-4216400" defTabSz="16932909">
              <a:lnSpc>
                <a:spcPct val="90000"/>
              </a:lnSpc>
              <a:spcBef>
                <a:spcPts val="31200"/>
              </a:spcBef>
              <a:buSzPct val="123000"/>
              <a:buChar char="•"/>
              <a:defRPr b="0" sz="33200"/>
            </a:lvl5pPr>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43139962"/>
            <a:ext cx="9779000" cy="934779"/>
          </a:xfrm>
          <a:prstGeom prst="rect">
            <a:avLst/>
          </a:prstGeom>
        </p:spPr>
        <p:txBody>
          <a:bodyPr lIns="45719" tIns="45719" rIns="45719" bIns="45719"/>
          <a:lstStyle>
            <a:lvl1pPr defTabSz="2293055">
              <a:defRPr sz="15200"/>
            </a:lvl1pPr>
          </a:lstStyle>
          <a:p>
            <a:pPr/>
            <a:r>
              <a:t>Slide Subtitle</a:t>
            </a:r>
          </a:p>
        </p:txBody>
      </p:sp>
      <p:sp>
        <p:nvSpPr>
          <p:cNvPr id="61" name="Body Level One…"/>
          <p:cNvSpPr txBox="1"/>
          <p:nvPr>
            <p:ph type="body" sz="quarter" idx="1" hasCustomPrompt="1"/>
          </p:nvPr>
        </p:nvSpPr>
        <p:spPr>
          <a:xfrm>
            <a:off x="1206500" y="45015503"/>
            <a:ext cx="9779000" cy="8256630"/>
          </a:xfrm>
          <a:prstGeom prst="rect">
            <a:avLst/>
          </a:prstGeom>
        </p:spPr>
        <p:txBody>
          <a:bodyPr/>
          <a:lstStyle>
            <a:lvl1pPr marL="4216400" indent="-4216400" defTabSz="16932909">
              <a:lnSpc>
                <a:spcPct val="90000"/>
              </a:lnSpc>
              <a:spcBef>
                <a:spcPts val="31200"/>
              </a:spcBef>
              <a:buSzPct val="123000"/>
              <a:buChar char="•"/>
              <a:defRPr b="0" sz="33200"/>
            </a:lvl1pPr>
            <a:lvl2pPr marL="4826000" indent="-4216400" defTabSz="16932909">
              <a:lnSpc>
                <a:spcPct val="90000"/>
              </a:lnSpc>
              <a:spcBef>
                <a:spcPts val="31200"/>
              </a:spcBef>
              <a:buSzPct val="123000"/>
              <a:buChar char="•"/>
              <a:defRPr b="0" sz="33200"/>
            </a:lvl2pPr>
            <a:lvl3pPr marL="5435600" indent="-4216400" defTabSz="16932909">
              <a:lnSpc>
                <a:spcPct val="90000"/>
              </a:lnSpc>
              <a:spcBef>
                <a:spcPts val="31200"/>
              </a:spcBef>
              <a:buSzPct val="123000"/>
              <a:buChar char="•"/>
              <a:defRPr b="0" sz="33200"/>
            </a:lvl3pPr>
            <a:lvl4pPr marL="6045200" indent="-4216400" defTabSz="16932909">
              <a:lnSpc>
                <a:spcPct val="90000"/>
              </a:lnSpc>
              <a:spcBef>
                <a:spcPts val="31200"/>
              </a:spcBef>
              <a:buSzPct val="123000"/>
              <a:buChar char="•"/>
              <a:defRPr b="0" sz="33200"/>
            </a:lvl4pPr>
            <a:lvl5pPr marL="6654800" indent="-4216400" defTabSz="16932909">
              <a:lnSpc>
                <a:spcPct val="90000"/>
              </a:lnSpc>
              <a:spcBef>
                <a:spcPts val="31200"/>
              </a:spcBef>
              <a:buSzPct val="123000"/>
              <a:buChar char="•"/>
              <a:defRPr b="0" sz="33200"/>
            </a:lvl5pPr>
          </a:lstStyle>
          <a:p>
            <a:pPr/>
            <a:r>
              <a:t>Slide bullet text</a:t>
            </a:r>
          </a:p>
          <a:p>
            <a:pPr lvl="1"/>
            <a:r>
              <a:t/>
            </a:r>
          </a:p>
          <a:p>
            <a:pPr lvl="2"/>
            <a:r>
              <a:t/>
            </a:r>
          </a:p>
          <a:p>
            <a:pPr lvl="3"/>
            <a:r>
              <a:t/>
            </a:r>
          </a:p>
          <a:p>
            <a:pPr lvl="4"/>
            <a:r>
              <a:t/>
            </a:r>
          </a:p>
        </p:txBody>
      </p:sp>
      <p:sp>
        <p:nvSpPr>
          <p:cNvPr id="62" name="Bowl of pappardelle pasta with parsley butter, roasted hazelnuts, and shaved parmesan cheese"/>
          <p:cNvSpPr/>
          <p:nvPr>
            <p:ph type="pic" sz="quarter" idx="22"/>
          </p:nvPr>
        </p:nvSpPr>
        <p:spPr>
          <a:xfrm>
            <a:off x="12192000" y="40359734"/>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41846500"/>
            <a:ext cx="9779000" cy="1435100"/>
          </a:xfrm>
          <a:prstGeom prst="rect">
            <a:avLst/>
          </a:prstGeom>
        </p:spPr>
        <p:txBody>
          <a:bodyPr anchor="t"/>
          <a:lstStyle>
            <a:lvl1pPr>
              <a:defRPr spc="-1175" sz="58800"/>
            </a:lvl1p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00900"/>
            <a:ext cx="21971004" cy="4648200"/>
          </a:xfrm>
          <a:prstGeom prst="rect">
            <a:avLst/>
          </a:prstGeom>
        </p:spPr>
        <p:txBody>
          <a:bodyPr anchor="ctr"/>
          <a:lstStyle>
            <a:lvl1pPr>
              <a:defRPr b="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1267135" y="52327112"/>
            <a:ext cx="1837233" cy="1899718"/>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41846500"/>
            <a:ext cx="21971000" cy="1434949"/>
          </a:xfrm>
          <a:prstGeom prst="rect">
            <a:avLst/>
          </a:prstGeom>
        </p:spPr>
        <p:txBody>
          <a:bodyPr anchor="t"/>
          <a:lstStyle>
            <a:lvl1pPr>
              <a:defRPr spc="-1175" sz="58800"/>
            </a:lvl1pPr>
          </a:lstStyle>
          <a:p>
            <a:pPr/>
            <a:r>
              <a:t>Slide Title</a:t>
            </a:r>
          </a:p>
        </p:txBody>
      </p:sp>
      <p:sp>
        <p:nvSpPr>
          <p:cNvPr id="80" name="Slide Subtitle"/>
          <p:cNvSpPr txBox="1"/>
          <p:nvPr>
            <p:ph type="body" sz="quarter" idx="21" hasCustomPrompt="1"/>
          </p:nvPr>
        </p:nvSpPr>
        <p:spPr>
          <a:xfrm>
            <a:off x="1206500" y="43139962"/>
            <a:ext cx="21971000" cy="934779"/>
          </a:xfrm>
          <a:prstGeom prst="rect">
            <a:avLst/>
          </a:prstGeom>
        </p:spPr>
        <p:txBody>
          <a:bodyPr lIns="45719" tIns="45719" rIns="45719" bIns="45719"/>
          <a:lstStyle>
            <a:lvl1pPr defTabSz="2293055">
              <a:defRPr sz="152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41846500"/>
            <a:ext cx="21971000" cy="1435100"/>
          </a:xfrm>
          <a:prstGeom prst="rect">
            <a:avLst/>
          </a:prstGeom>
        </p:spPr>
        <p:txBody>
          <a:bodyPr anchor="t"/>
          <a:lstStyle>
            <a:lvl1pPr>
              <a:defRPr spc="-1175" sz="58800"/>
            </a:lvl1pPr>
          </a:lstStyle>
          <a:p>
            <a:pPr/>
            <a:r>
              <a:t>Agenda Title</a:t>
            </a:r>
          </a:p>
        </p:txBody>
      </p:sp>
      <p:sp>
        <p:nvSpPr>
          <p:cNvPr id="89" name="Agenda Subtitle"/>
          <p:cNvSpPr txBox="1"/>
          <p:nvPr>
            <p:ph type="body" sz="quarter" idx="21" hasCustomPrompt="1"/>
          </p:nvPr>
        </p:nvSpPr>
        <p:spPr>
          <a:xfrm>
            <a:off x="1206500" y="43139962"/>
            <a:ext cx="21971000" cy="934779"/>
          </a:xfrm>
          <a:prstGeom prst="rect">
            <a:avLst/>
          </a:prstGeom>
        </p:spPr>
        <p:txBody>
          <a:bodyPr lIns="45719" tIns="45719" rIns="45719" bIns="45719"/>
          <a:lstStyle>
            <a:lvl1pPr defTabSz="2293055">
              <a:defRPr sz="15200"/>
            </a:lvl1pPr>
          </a:lstStyle>
          <a:p>
            <a:pPr/>
            <a:r>
              <a:t>Agenda Subtitle</a:t>
            </a:r>
          </a:p>
        </p:txBody>
      </p:sp>
      <p:sp>
        <p:nvSpPr>
          <p:cNvPr id="90" name="Body Level One…"/>
          <p:cNvSpPr txBox="1"/>
          <p:nvPr>
            <p:ph type="body" sz="quarter" idx="1" hasCustomPrompt="1"/>
          </p:nvPr>
        </p:nvSpPr>
        <p:spPr>
          <a:xfrm>
            <a:off x="1206500" y="45015503"/>
            <a:ext cx="21971000" cy="8256012"/>
          </a:xfrm>
          <a:prstGeom prst="rect">
            <a:avLst/>
          </a:prstGeom>
        </p:spPr>
        <p:txBody>
          <a:bodyPr/>
          <a:lstStyle>
            <a:lvl1pPr>
              <a:spcBef>
                <a:spcPts val="12500"/>
              </a:spcBef>
              <a:defRPr b="0" spc="-380"/>
            </a:lvl1pPr>
            <a:lvl2pPr>
              <a:spcBef>
                <a:spcPts val="12500"/>
              </a:spcBef>
              <a:defRPr b="0" spc="-380"/>
            </a:lvl2pPr>
            <a:lvl3pPr>
              <a:spcBef>
                <a:spcPts val="12500"/>
              </a:spcBef>
              <a:defRPr b="0" spc="-380"/>
            </a:lvl3pPr>
            <a:lvl4pPr>
              <a:spcBef>
                <a:spcPts val="12500"/>
              </a:spcBef>
              <a:defRPr b="0" spc="-380"/>
            </a:lvl4pPr>
            <a:lvl5pPr>
              <a:spcBef>
                <a:spcPts val="12500"/>
              </a:spcBef>
              <a:defRPr b="0" spc="-38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Presentation Title"/>
          <p:cNvSpPr txBox="1"/>
          <p:nvPr>
            <p:ph type="title" hasCustomPrompt="1"/>
          </p:nvPr>
        </p:nvSpPr>
        <p:spPr>
          <a:xfrm>
            <a:off x="1206496" y="43341990"/>
            <a:ext cx="21971004" cy="4648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Presentation Title</a:t>
            </a:r>
          </a:p>
        </p:txBody>
      </p:sp>
      <p:sp>
        <p:nvSpPr>
          <p:cNvPr id="3" name="Body Level One…"/>
          <p:cNvSpPr txBox="1"/>
          <p:nvPr>
            <p:ph type="body" idx="1" hasCustomPrompt="1"/>
          </p:nvPr>
        </p:nvSpPr>
        <p:spPr>
          <a:xfrm>
            <a:off x="1201342" y="47990190"/>
            <a:ext cx="21971001" cy="1905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Presentation Subtitle</a:t>
            </a:r>
          </a:p>
          <a:p>
            <a:pPr lvl="1"/>
            <a:r>
              <a:t/>
            </a:r>
          </a:p>
          <a:p>
            <a:pPr lvl="2"/>
            <a:r>
              <a:t/>
            </a:r>
          </a:p>
          <a:p>
            <a:pPr lvl="3"/>
            <a:r>
              <a:t/>
            </a:r>
          </a:p>
          <a:p>
            <a:pPr lvl="4"/>
            <a:r>
              <a:t/>
            </a:r>
          </a:p>
        </p:txBody>
      </p:sp>
      <p:sp>
        <p:nvSpPr>
          <p:cNvPr id="4" name="Slide Number"/>
          <p:cNvSpPr txBox="1"/>
          <p:nvPr>
            <p:ph type="sldNum" sz="quarter" idx="2"/>
          </p:nvPr>
        </p:nvSpPr>
        <p:spPr>
          <a:xfrm>
            <a:off x="11267135" y="52322883"/>
            <a:ext cx="1837233" cy="1899718"/>
          </a:xfrm>
          <a:prstGeom prst="rect">
            <a:avLst/>
          </a:prstGeom>
          <a:ln w="12700">
            <a:miter lim="400000"/>
          </a:ln>
        </p:spPr>
        <p:txBody>
          <a:bodyPr wrap="none" lIns="50800" tIns="50800" rIns="50800" bIns="50800" anchor="b">
            <a:spAutoFit/>
          </a:bodyPr>
          <a:lstStyle>
            <a:lvl1pPr defTabSz="4056944">
              <a:defRPr sz="122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l" defTabSz="16932909" rtl="0" latinLnBrk="0">
        <a:lnSpc>
          <a:spcPct val="80000"/>
        </a:lnSpc>
        <a:spcBef>
          <a:spcPts val="0"/>
        </a:spcBef>
        <a:spcAft>
          <a:spcPts val="0"/>
        </a:spcAft>
        <a:buClrTx/>
        <a:buSzTx/>
        <a:buFontTx/>
        <a:buNone/>
        <a:tabLst/>
        <a:defRPr b="1" baseline="0" cap="none" i="0" spc="-1608" strike="noStrike" sz="80400" u="none">
          <a:solidFill>
            <a:srgbClr val="000000"/>
          </a:solidFill>
          <a:uFillTx/>
          <a:latin typeface="+mn-lt"/>
          <a:ea typeface="+mn-ea"/>
          <a:cs typeface="+mn-cs"/>
          <a:sym typeface="Helvetica Neue"/>
        </a:defRPr>
      </a:lvl1pPr>
      <a:lvl2pPr marL="0" marR="0" indent="457200" algn="l" defTabSz="16932909" rtl="0" latinLnBrk="0">
        <a:lnSpc>
          <a:spcPct val="80000"/>
        </a:lnSpc>
        <a:spcBef>
          <a:spcPts val="0"/>
        </a:spcBef>
        <a:spcAft>
          <a:spcPts val="0"/>
        </a:spcAft>
        <a:buClrTx/>
        <a:buSzTx/>
        <a:buFontTx/>
        <a:buNone/>
        <a:tabLst/>
        <a:defRPr b="1" baseline="0" cap="none" i="0" spc="-1608" strike="noStrike" sz="80400" u="none">
          <a:solidFill>
            <a:srgbClr val="000000"/>
          </a:solidFill>
          <a:uFillTx/>
          <a:latin typeface="+mn-lt"/>
          <a:ea typeface="+mn-ea"/>
          <a:cs typeface="+mn-cs"/>
          <a:sym typeface="Helvetica Neue"/>
        </a:defRPr>
      </a:lvl2pPr>
      <a:lvl3pPr marL="0" marR="0" indent="914400" algn="l" defTabSz="16932909" rtl="0" latinLnBrk="0">
        <a:lnSpc>
          <a:spcPct val="80000"/>
        </a:lnSpc>
        <a:spcBef>
          <a:spcPts val="0"/>
        </a:spcBef>
        <a:spcAft>
          <a:spcPts val="0"/>
        </a:spcAft>
        <a:buClrTx/>
        <a:buSzTx/>
        <a:buFontTx/>
        <a:buNone/>
        <a:tabLst/>
        <a:defRPr b="1" baseline="0" cap="none" i="0" spc="-1608" strike="noStrike" sz="80400" u="none">
          <a:solidFill>
            <a:srgbClr val="000000"/>
          </a:solidFill>
          <a:uFillTx/>
          <a:latin typeface="+mn-lt"/>
          <a:ea typeface="+mn-ea"/>
          <a:cs typeface="+mn-cs"/>
          <a:sym typeface="Helvetica Neue"/>
        </a:defRPr>
      </a:lvl3pPr>
      <a:lvl4pPr marL="0" marR="0" indent="1371600" algn="l" defTabSz="16932909" rtl="0" latinLnBrk="0">
        <a:lnSpc>
          <a:spcPct val="80000"/>
        </a:lnSpc>
        <a:spcBef>
          <a:spcPts val="0"/>
        </a:spcBef>
        <a:spcAft>
          <a:spcPts val="0"/>
        </a:spcAft>
        <a:buClrTx/>
        <a:buSzTx/>
        <a:buFontTx/>
        <a:buNone/>
        <a:tabLst/>
        <a:defRPr b="1" baseline="0" cap="none" i="0" spc="-1608" strike="noStrike" sz="80400" u="none">
          <a:solidFill>
            <a:srgbClr val="000000"/>
          </a:solidFill>
          <a:uFillTx/>
          <a:latin typeface="+mn-lt"/>
          <a:ea typeface="+mn-ea"/>
          <a:cs typeface="+mn-cs"/>
          <a:sym typeface="Helvetica Neue"/>
        </a:defRPr>
      </a:lvl4pPr>
      <a:lvl5pPr marL="0" marR="0" indent="1828800" algn="l" defTabSz="16932909" rtl="0" latinLnBrk="0">
        <a:lnSpc>
          <a:spcPct val="80000"/>
        </a:lnSpc>
        <a:spcBef>
          <a:spcPts val="0"/>
        </a:spcBef>
        <a:spcAft>
          <a:spcPts val="0"/>
        </a:spcAft>
        <a:buClrTx/>
        <a:buSzTx/>
        <a:buFontTx/>
        <a:buNone/>
        <a:tabLst/>
        <a:defRPr b="1" baseline="0" cap="none" i="0" spc="-1608" strike="noStrike" sz="80400" u="none">
          <a:solidFill>
            <a:srgbClr val="000000"/>
          </a:solidFill>
          <a:uFillTx/>
          <a:latin typeface="+mn-lt"/>
          <a:ea typeface="+mn-ea"/>
          <a:cs typeface="+mn-cs"/>
          <a:sym typeface="Helvetica Neue"/>
        </a:defRPr>
      </a:lvl5pPr>
      <a:lvl6pPr marL="0" marR="0" indent="2286000" algn="l" defTabSz="16932909" rtl="0" latinLnBrk="0">
        <a:lnSpc>
          <a:spcPct val="80000"/>
        </a:lnSpc>
        <a:spcBef>
          <a:spcPts val="0"/>
        </a:spcBef>
        <a:spcAft>
          <a:spcPts val="0"/>
        </a:spcAft>
        <a:buClrTx/>
        <a:buSzTx/>
        <a:buFontTx/>
        <a:buNone/>
        <a:tabLst/>
        <a:defRPr b="1" baseline="0" cap="none" i="0" spc="-1608" strike="noStrike" sz="80400" u="none">
          <a:solidFill>
            <a:srgbClr val="000000"/>
          </a:solidFill>
          <a:uFillTx/>
          <a:latin typeface="+mn-lt"/>
          <a:ea typeface="+mn-ea"/>
          <a:cs typeface="+mn-cs"/>
          <a:sym typeface="Helvetica Neue"/>
        </a:defRPr>
      </a:lvl6pPr>
      <a:lvl7pPr marL="0" marR="0" indent="2743200" algn="l" defTabSz="16932909" rtl="0" latinLnBrk="0">
        <a:lnSpc>
          <a:spcPct val="80000"/>
        </a:lnSpc>
        <a:spcBef>
          <a:spcPts val="0"/>
        </a:spcBef>
        <a:spcAft>
          <a:spcPts val="0"/>
        </a:spcAft>
        <a:buClrTx/>
        <a:buSzTx/>
        <a:buFontTx/>
        <a:buNone/>
        <a:tabLst/>
        <a:defRPr b="1" baseline="0" cap="none" i="0" spc="-1608" strike="noStrike" sz="80400" u="none">
          <a:solidFill>
            <a:srgbClr val="000000"/>
          </a:solidFill>
          <a:uFillTx/>
          <a:latin typeface="+mn-lt"/>
          <a:ea typeface="+mn-ea"/>
          <a:cs typeface="+mn-cs"/>
          <a:sym typeface="Helvetica Neue"/>
        </a:defRPr>
      </a:lvl7pPr>
      <a:lvl8pPr marL="0" marR="0" indent="3200400" algn="l" defTabSz="16932909" rtl="0" latinLnBrk="0">
        <a:lnSpc>
          <a:spcPct val="80000"/>
        </a:lnSpc>
        <a:spcBef>
          <a:spcPts val="0"/>
        </a:spcBef>
        <a:spcAft>
          <a:spcPts val="0"/>
        </a:spcAft>
        <a:buClrTx/>
        <a:buSzTx/>
        <a:buFontTx/>
        <a:buNone/>
        <a:tabLst/>
        <a:defRPr b="1" baseline="0" cap="none" i="0" spc="-1608" strike="noStrike" sz="80400" u="none">
          <a:solidFill>
            <a:srgbClr val="000000"/>
          </a:solidFill>
          <a:uFillTx/>
          <a:latin typeface="+mn-lt"/>
          <a:ea typeface="+mn-ea"/>
          <a:cs typeface="+mn-cs"/>
          <a:sym typeface="Helvetica Neue"/>
        </a:defRPr>
      </a:lvl8pPr>
      <a:lvl9pPr marL="0" marR="0" indent="3657600" algn="l" defTabSz="16932909" rtl="0" latinLnBrk="0">
        <a:lnSpc>
          <a:spcPct val="80000"/>
        </a:lnSpc>
        <a:spcBef>
          <a:spcPts val="0"/>
        </a:spcBef>
        <a:spcAft>
          <a:spcPts val="0"/>
        </a:spcAft>
        <a:buClrTx/>
        <a:buSzTx/>
        <a:buFontTx/>
        <a:buNone/>
        <a:tabLst/>
        <a:defRPr b="1" baseline="0" cap="none" i="0" spc="-1608" strike="noStrike" sz="80400" u="none">
          <a:solidFill>
            <a:srgbClr val="000000"/>
          </a:solidFill>
          <a:uFillTx/>
          <a:latin typeface="+mn-lt"/>
          <a:ea typeface="+mn-ea"/>
          <a:cs typeface="+mn-cs"/>
          <a:sym typeface="Helvetica Neue"/>
        </a:defRPr>
      </a:lvl9pPr>
    </p:titleStyle>
    <p:bodyStyle>
      <a:lvl1pPr marL="0" marR="0" indent="0" algn="l" defTabSz="5732639" rtl="0" latinLnBrk="0">
        <a:lnSpc>
          <a:spcPct val="100000"/>
        </a:lnSpc>
        <a:spcBef>
          <a:spcPts val="0"/>
        </a:spcBef>
        <a:spcAft>
          <a:spcPts val="0"/>
        </a:spcAft>
        <a:buClrTx/>
        <a:buSzTx/>
        <a:buFontTx/>
        <a:buNone/>
        <a:tabLst/>
        <a:defRPr b="1" baseline="0" cap="none" i="0" spc="0" strike="noStrike" sz="38000" u="none">
          <a:solidFill>
            <a:srgbClr val="000000"/>
          </a:solidFill>
          <a:uFillTx/>
          <a:latin typeface="+mn-lt"/>
          <a:ea typeface="+mn-ea"/>
          <a:cs typeface="+mn-cs"/>
          <a:sym typeface="Helvetica Neue"/>
        </a:defRPr>
      </a:lvl1pPr>
      <a:lvl2pPr marL="0" marR="0" indent="457200" algn="l" defTabSz="5732639" rtl="0" latinLnBrk="0">
        <a:lnSpc>
          <a:spcPct val="100000"/>
        </a:lnSpc>
        <a:spcBef>
          <a:spcPts val="0"/>
        </a:spcBef>
        <a:spcAft>
          <a:spcPts val="0"/>
        </a:spcAft>
        <a:buClrTx/>
        <a:buSzTx/>
        <a:buFontTx/>
        <a:buNone/>
        <a:tabLst/>
        <a:defRPr b="1" baseline="0" cap="none" i="0" spc="0" strike="noStrike" sz="38000" u="none">
          <a:solidFill>
            <a:srgbClr val="000000"/>
          </a:solidFill>
          <a:uFillTx/>
          <a:latin typeface="+mn-lt"/>
          <a:ea typeface="+mn-ea"/>
          <a:cs typeface="+mn-cs"/>
          <a:sym typeface="Helvetica Neue"/>
        </a:defRPr>
      </a:lvl2pPr>
      <a:lvl3pPr marL="0" marR="0" indent="914400" algn="l" defTabSz="5732639" rtl="0" latinLnBrk="0">
        <a:lnSpc>
          <a:spcPct val="100000"/>
        </a:lnSpc>
        <a:spcBef>
          <a:spcPts val="0"/>
        </a:spcBef>
        <a:spcAft>
          <a:spcPts val="0"/>
        </a:spcAft>
        <a:buClrTx/>
        <a:buSzTx/>
        <a:buFontTx/>
        <a:buNone/>
        <a:tabLst/>
        <a:defRPr b="1" baseline="0" cap="none" i="0" spc="0" strike="noStrike" sz="38000" u="none">
          <a:solidFill>
            <a:srgbClr val="000000"/>
          </a:solidFill>
          <a:uFillTx/>
          <a:latin typeface="+mn-lt"/>
          <a:ea typeface="+mn-ea"/>
          <a:cs typeface="+mn-cs"/>
          <a:sym typeface="Helvetica Neue"/>
        </a:defRPr>
      </a:lvl3pPr>
      <a:lvl4pPr marL="0" marR="0" indent="1371600" algn="l" defTabSz="5732639" rtl="0" latinLnBrk="0">
        <a:lnSpc>
          <a:spcPct val="100000"/>
        </a:lnSpc>
        <a:spcBef>
          <a:spcPts val="0"/>
        </a:spcBef>
        <a:spcAft>
          <a:spcPts val="0"/>
        </a:spcAft>
        <a:buClrTx/>
        <a:buSzTx/>
        <a:buFontTx/>
        <a:buNone/>
        <a:tabLst/>
        <a:defRPr b="1" baseline="0" cap="none" i="0" spc="0" strike="noStrike" sz="38000" u="none">
          <a:solidFill>
            <a:srgbClr val="000000"/>
          </a:solidFill>
          <a:uFillTx/>
          <a:latin typeface="+mn-lt"/>
          <a:ea typeface="+mn-ea"/>
          <a:cs typeface="+mn-cs"/>
          <a:sym typeface="Helvetica Neue"/>
        </a:defRPr>
      </a:lvl4pPr>
      <a:lvl5pPr marL="0" marR="0" indent="1828800" algn="l" defTabSz="5732639" rtl="0" latinLnBrk="0">
        <a:lnSpc>
          <a:spcPct val="100000"/>
        </a:lnSpc>
        <a:spcBef>
          <a:spcPts val="0"/>
        </a:spcBef>
        <a:spcAft>
          <a:spcPts val="0"/>
        </a:spcAft>
        <a:buClrTx/>
        <a:buSzTx/>
        <a:buFontTx/>
        <a:buNone/>
        <a:tabLst/>
        <a:defRPr b="1" baseline="0" cap="none" i="0" spc="0" strike="noStrike" sz="38000" u="none">
          <a:solidFill>
            <a:srgbClr val="000000"/>
          </a:solidFill>
          <a:uFillTx/>
          <a:latin typeface="+mn-lt"/>
          <a:ea typeface="+mn-ea"/>
          <a:cs typeface="+mn-cs"/>
          <a:sym typeface="Helvetica Neue"/>
        </a:defRPr>
      </a:lvl5pPr>
      <a:lvl6pPr marL="0" marR="0" indent="2286000" algn="l" defTabSz="5732639" rtl="0" latinLnBrk="0">
        <a:lnSpc>
          <a:spcPct val="100000"/>
        </a:lnSpc>
        <a:spcBef>
          <a:spcPts val="0"/>
        </a:spcBef>
        <a:spcAft>
          <a:spcPts val="0"/>
        </a:spcAft>
        <a:buClrTx/>
        <a:buSzTx/>
        <a:buFontTx/>
        <a:buNone/>
        <a:tabLst/>
        <a:defRPr b="1" baseline="0" cap="none" i="0" spc="0" strike="noStrike" sz="38000" u="none">
          <a:solidFill>
            <a:srgbClr val="000000"/>
          </a:solidFill>
          <a:uFillTx/>
          <a:latin typeface="+mn-lt"/>
          <a:ea typeface="+mn-ea"/>
          <a:cs typeface="+mn-cs"/>
          <a:sym typeface="Helvetica Neue"/>
        </a:defRPr>
      </a:lvl6pPr>
      <a:lvl7pPr marL="0" marR="0" indent="2743200" algn="l" defTabSz="5732639" rtl="0" latinLnBrk="0">
        <a:lnSpc>
          <a:spcPct val="100000"/>
        </a:lnSpc>
        <a:spcBef>
          <a:spcPts val="0"/>
        </a:spcBef>
        <a:spcAft>
          <a:spcPts val="0"/>
        </a:spcAft>
        <a:buClrTx/>
        <a:buSzTx/>
        <a:buFontTx/>
        <a:buNone/>
        <a:tabLst/>
        <a:defRPr b="1" baseline="0" cap="none" i="0" spc="0" strike="noStrike" sz="38000" u="none">
          <a:solidFill>
            <a:srgbClr val="000000"/>
          </a:solidFill>
          <a:uFillTx/>
          <a:latin typeface="+mn-lt"/>
          <a:ea typeface="+mn-ea"/>
          <a:cs typeface="+mn-cs"/>
          <a:sym typeface="Helvetica Neue"/>
        </a:defRPr>
      </a:lvl7pPr>
      <a:lvl8pPr marL="0" marR="0" indent="3200400" algn="l" defTabSz="5732639" rtl="0" latinLnBrk="0">
        <a:lnSpc>
          <a:spcPct val="100000"/>
        </a:lnSpc>
        <a:spcBef>
          <a:spcPts val="0"/>
        </a:spcBef>
        <a:spcAft>
          <a:spcPts val="0"/>
        </a:spcAft>
        <a:buClrTx/>
        <a:buSzTx/>
        <a:buFontTx/>
        <a:buNone/>
        <a:tabLst/>
        <a:defRPr b="1" baseline="0" cap="none" i="0" spc="0" strike="noStrike" sz="38000" u="none">
          <a:solidFill>
            <a:srgbClr val="000000"/>
          </a:solidFill>
          <a:uFillTx/>
          <a:latin typeface="+mn-lt"/>
          <a:ea typeface="+mn-ea"/>
          <a:cs typeface="+mn-cs"/>
          <a:sym typeface="Helvetica Neue"/>
        </a:defRPr>
      </a:lvl8pPr>
      <a:lvl9pPr marL="0" marR="0" indent="3657600" algn="l" defTabSz="5732639" rtl="0" latinLnBrk="0">
        <a:lnSpc>
          <a:spcPct val="100000"/>
        </a:lnSpc>
        <a:spcBef>
          <a:spcPts val="0"/>
        </a:spcBef>
        <a:spcAft>
          <a:spcPts val="0"/>
        </a:spcAft>
        <a:buClrTx/>
        <a:buSzTx/>
        <a:buFontTx/>
        <a:buNone/>
        <a:tabLst/>
        <a:defRPr b="1" baseline="0" cap="none" i="0" spc="0" strike="noStrike" sz="38000" u="none">
          <a:solidFill>
            <a:srgbClr val="000000"/>
          </a:solidFill>
          <a:uFillTx/>
          <a:latin typeface="+mn-lt"/>
          <a:ea typeface="+mn-ea"/>
          <a:cs typeface="+mn-cs"/>
          <a:sym typeface="Helvetica Neue"/>
        </a:defRPr>
      </a:lvl9pPr>
    </p:bodyStyle>
    <p:otherStyle>
      <a:lvl1pPr marL="0" marR="0" indent="0" algn="ctr" defTabSz="4056944" rtl="0" latinLnBrk="0">
        <a:lnSpc>
          <a:spcPct val="100000"/>
        </a:lnSpc>
        <a:spcBef>
          <a:spcPts val="0"/>
        </a:spcBef>
        <a:spcAft>
          <a:spcPts val="0"/>
        </a:spcAft>
        <a:buClrTx/>
        <a:buSzTx/>
        <a:buFontTx/>
        <a:buNone/>
        <a:tabLst/>
        <a:defRPr b="0" baseline="0" cap="none" i="0" spc="0" strike="noStrike" sz="12200" u="none">
          <a:solidFill>
            <a:schemeClr val="tx1"/>
          </a:solidFill>
          <a:uFillTx/>
          <a:latin typeface="+mn-lt"/>
          <a:ea typeface="+mn-ea"/>
          <a:cs typeface="+mn-cs"/>
          <a:sym typeface="Helvetica Neue"/>
        </a:defRPr>
      </a:lvl1pPr>
      <a:lvl2pPr marL="0" marR="0" indent="457200" algn="ctr" defTabSz="4056944" rtl="0" latinLnBrk="0">
        <a:lnSpc>
          <a:spcPct val="100000"/>
        </a:lnSpc>
        <a:spcBef>
          <a:spcPts val="0"/>
        </a:spcBef>
        <a:spcAft>
          <a:spcPts val="0"/>
        </a:spcAft>
        <a:buClrTx/>
        <a:buSzTx/>
        <a:buFontTx/>
        <a:buNone/>
        <a:tabLst/>
        <a:defRPr b="0" baseline="0" cap="none" i="0" spc="0" strike="noStrike" sz="12200" u="none">
          <a:solidFill>
            <a:schemeClr val="tx1"/>
          </a:solidFill>
          <a:uFillTx/>
          <a:latin typeface="+mn-lt"/>
          <a:ea typeface="+mn-ea"/>
          <a:cs typeface="+mn-cs"/>
          <a:sym typeface="Helvetica Neue"/>
        </a:defRPr>
      </a:lvl2pPr>
      <a:lvl3pPr marL="0" marR="0" indent="914400" algn="ctr" defTabSz="4056944" rtl="0" latinLnBrk="0">
        <a:lnSpc>
          <a:spcPct val="100000"/>
        </a:lnSpc>
        <a:spcBef>
          <a:spcPts val="0"/>
        </a:spcBef>
        <a:spcAft>
          <a:spcPts val="0"/>
        </a:spcAft>
        <a:buClrTx/>
        <a:buSzTx/>
        <a:buFontTx/>
        <a:buNone/>
        <a:tabLst/>
        <a:defRPr b="0" baseline="0" cap="none" i="0" spc="0" strike="noStrike" sz="12200" u="none">
          <a:solidFill>
            <a:schemeClr val="tx1"/>
          </a:solidFill>
          <a:uFillTx/>
          <a:latin typeface="+mn-lt"/>
          <a:ea typeface="+mn-ea"/>
          <a:cs typeface="+mn-cs"/>
          <a:sym typeface="Helvetica Neue"/>
        </a:defRPr>
      </a:lvl3pPr>
      <a:lvl4pPr marL="0" marR="0" indent="1371600" algn="ctr" defTabSz="4056944" rtl="0" latinLnBrk="0">
        <a:lnSpc>
          <a:spcPct val="100000"/>
        </a:lnSpc>
        <a:spcBef>
          <a:spcPts val="0"/>
        </a:spcBef>
        <a:spcAft>
          <a:spcPts val="0"/>
        </a:spcAft>
        <a:buClrTx/>
        <a:buSzTx/>
        <a:buFontTx/>
        <a:buNone/>
        <a:tabLst/>
        <a:defRPr b="0" baseline="0" cap="none" i="0" spc="0" strike="noStrike" sz="12200" u="none">
          <a:solidFill>
            <a:schemeClr val="tx1"/>
          </a:solidFill>
          <a:uFillTx/>
          <a:latin typeface="+mn-lt"/>
          <a:ea typeface="+mn-ea"/>
          <a:cs typeface="+mn-cs"/>
          <a:sym typeface="Helvetica Neue"/>
        </a:defRPr>
      </a:lvl4pPr>
      <a:lvl5pPr marL="0" marR="0" indent="1828800" algn="ctr" defTabSz="4056944" rtl="0" latinLnBrk="0">
        <a:lnSpc>
          <a:spcPct val="100000"/>
        </a:lnSpc>
        <a:spcBef>
          <a:spcPts val="0"/>
        </a:spcBef>
        <a:spcAft>
          <a:spcPts val="0"/>
        </a:spcAft>
        <a:buClrTx/>
        <a:buSzTx/>
        <a:buFontTx/>
        <a:buNone/>
        <a:tabLst/>
        <a:defRPr b="0" baseline="0" cap="none" i="0" spc="0" strike="noStrike" sz="12200" u="none">
          <a:solidFill>
            <a:schemeClr val="tx1"/>
          </a:solidFill>
          <a:uFillTx/>
          <a:latin typeface="+mn-lt"/>
          <a:ea typeface="+mn-ea"/>
          <a:cs typeface="+mn-cs"/>
          <a:sym typeface="Helvetica Neue"/>
        </a:defRPr>
      </a:lvl5pPr>
      <a:lvl6pPr marL="0" marR="0" indent="2286000" algn="ctr" defTabSz="4056944" rtl="0" latinLnBrk="0">
        <a:lnSpc>
          <a:spcPct val="100000"/>
        </a:lnSpc>
        <a:spcBef>
          <a:spcPts val="0"/>
        </a:spcBef>
        <a:spcAft>
          <a:spcPts val="0"/>
        </a:spcAft>
        <a:buClrTx/>
        <a:buSzTx/>
        <a:buFontTx/>
        <a:buNone/>
        <a:tabLst/>
        <a:defRPr b="0" baseline="0" cap="none" i="0" spc="0" strike="noStrike" sz="12200" u="none">
          <a:solidFill>
            <a:schemeClr val="tx1"/>
          </a:solidFill>
          <a:uFillTx/>
          <a:latin typeface="+mn-lt"/>
          <a:ea typeface="+mn-ea"/>
          <a:cs typeface="+mn-cs"/>
          <a:sym typeface="Helvetica Neue"/>
        </a:defRPr>
      </a:lvl6pPr>
      <a:lvl7pPr marL="0" marR="0" indent="2743200" algn="ctr" defTabSz="4056944" rtl="0" latinLnBrk="0">
        <a:lnSpc>
          <a:spcPct val="100000"/>
        </a:lnSpc>
        <a:spcBef>
          <a:spcPts val="0"/>
        </a:spcBef>
        <a:spcAft>
          <a:spcPts val="0"/>
        </a:spcAft>
        <a:buClrTx/>
        <a:buSzTx/>
        <a:buFontTx/>
        <a:buNone/>
        <a:tabLst/>
        <a:defRPr b="0" baseline="0" cap="none" i="0" spc="0" strike="noStrike" sz="12200" u="none">
          <a:solidFill>
            <a:schemeClr val="tx1"/>
          </a:solidFill>
          <a:uFillTx/>
          <a:latin typeface="+mn-lt"/>
          <a:ea typeface="+mn-ea"/>
          <a:cs typeface="+mn-cs"/>
          <a:sym typeface="Helvetica Neue"/>
        </a:defRPr>
      </a:lvl7pPr>
      <a:lvl8pPr marL="0" marR="0" indent="3200400" algn="ctr" defTabSz="4056944" rtl="0" latinLnBrk="0">
        <a:lnSpc>
          <a:spcPct val="100000"/>
        </a:lnSpc>
        <a:spcBef>
          <a:spcPts val="0"/>
        </a:spcBef>
        <a:spcAft>
          <a:spcPts val="0"/>
        </a:spcAft>
        <a:buClrTx/>
        <a:buSzTx/>
        <a:buFontTx/>
        <a:buNone/>
        <a:tabLst/>
        <a:defRPr b="0" baseline="0" cap="none" i="0" spc="0" strike="noStrike" sz="12200" u="none">
          <a:solidFill>
            <a:schemeClr val="tx1"/>
          </a:solidFill>
          <a:uFillTx/>
          <a:latin typeface="+mn-lt"/>
          <a:ea typeface="+mn-ea"/>
          <a:cs typeface="+mn-cs"/>
          <a:sym typeface="Helvetica Neue"/>
        </a:defRPr>
      </a:lvl8pPr>
      <a:lvl9pPr marL="0" marR="0" indent="3657600" algn="ctr" defTabSz="4056944" rtl="0" latinLnBrk="0">
        <a:lnSpc>
          <a:spcPct val="100000"/>
        </a:lnSpc>
        <a:spcBef>
          <a:spcPts val="0"/>
        </a:spcBef>
        <a:spcAft>
          <a:spcPts val="0"/>
        </a:spcAft>
        <a:buClrTx/>
        <a:buSzTx/>
        <a:buFontTx/>
        <a:buNone/>
        <a:tabLst/>
        <a:defRPr b="0" baseline="0" cap="none" i="0" spc="0" strike="noStrike" sz="122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4.jpeg"/><Relationship Id="rId3" Type="http://schemas.openxmlformats.org/officeDocument/2006/relationships/image" Target="../media/image2.jpeg"/><Relationship Id="rId4" Type="http://schemas.openxmlformats.org/officeDocument/2006/relationships/image" Target="../media/image5.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4.jpeg"/><Relationship Id="rId3" Type="http://schemas.openxmlformats.org/officeDocument/2006/relationships/image" Target="../media/image2.jpeg"/><Relationship Id="rId4"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1" name="iStock-1180187740-1536x1024.jpeg" descr="iStock-1180187740-1536x1024.jpeg"/>
          <p:cNvPicPr>
            <a:picLocks noChangeAspect="1"/>
          </p:cNvPicPr>
          <p:nvPr/>
        </p:nvPicPr>
        <p:blipFill>
          <a:blip r:embed="rId2">
            <a:extLst/>
          </a:blip>
          <a:srcRect l="0" t="33985" r="0" b="0"/>
          <a:stretch>
            <a:fillRect/>
          </a:stretch>
        </p:blipFill>
        <p:spPr>
          <a:xfrm>
            <a:off x="1764018" y="48400901"/>
            <a:ext cx="21499943" cy="9462124"/>
          </a:xfrm>
          <a:prstGeom prst="rect">
            <a:avLst/>
          </a:prstGeom>
          <a:ln w="12700">
            <a:miter lim="400000"/>
          </a:ln>
        </p:spPr>
      </p:pic>
      <p:sp>
        <p:nvSpPr>
          <p:cNvPr id="152" name="Rectangle"/>
          <p:cNvSpPr/>
          <p:nvPr/>
        </p:nvSpPr>
        <p:spPr>
          <a:xfrm>
            <a:off x="-738651" y="88044176"/>
            <a:ext cx="25861302" cy="7333093"/>
          </a:xfrm>
          <a:prstGeom prst="rect">
            <a:avLst/>
          </a:prstGeom>
          <a:solidFill>
            <a:srgbClr val="404040"/>
          </a:solidFill>
          <a:ln w="12700">
            <a:miter lim="400000"/>
          </a:ln>
        </p:spPr>
        <p:txBody>
          <a:bodyPr lIns="50800" tIns="50800" rIns="50800" bIns="50800" anchor="ctr"/>
          <a:lstStyle/>
          <a:p>
            <a:pPr defTabSz="5732639">
              <a:defRPr sz="4400">
                <a:solidFill>
                  <a:srgbClr val="FFFFFF"/>
                </a:solidFill>
                <a:latin typeface="Helvetica Neue Medium"/>
                <a:ea typeface="Helvetica Neue Medium"/>
                <a:cs typeface="Helvetica Neue Medium"/>
                <a:sym typeface="Helvetica Neue Medium"/>
              </a:defRPr>
            </a:pPr>
          </a:p>
        </p:txBody>
      </p:sp>
      <p:sp>
        <p:nvSpPr>
          <p:cNvPr id="153" name="Copyright © 2022 All rights reserved."/>
          <p:cNvSpPr txBox="1"/>
          <p:nvPr/>
        </p:nvSpPr>
        <p:spPr>
          <a:xfrm>
            <a:off x="1598799" y="93737988"/>
            <a:ext cx="14156786" cy="80843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lnSpc>
                <a:spcPct val="90000"/>
              </a:lnSpc>
              <a:spcBef>
                <a:spcPts val="31200"/>
              </a:spcBef>
              <a:defRPr sz="4800">
                <a:solidFill>
                  <a:srgbClr val="FFFFFF"/>
                </a:solidFill>
              </a:defRPr>
            </a:lvl1pPr>
          </a:lstStyle>
          <a:p>
            <a:pPr/>
            <a:r>
              <a:t>Copyright © 2022 All rights reserved.</a:t>
            </a:r>
          </a:p>
        </p:txBody>
      </p:sp>
      <p:sp>
        <p:nvSpPr>
          <p:cNvPr id="154" name="Home…"/>
          <p:cNvSpPr txBox="1"/>
          <p:nvPr/>
        </p:nvSpPr>
        <p:spPr>
          <a:xfrm>
            <a:off x="10036561" y="89316235"/>
            <a:ext cx="1975639" cy="328003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nSpc>
                <a:spcPct val="150000"/>
              </a:lnSpc>
              <a:defRPr sz="3900">
                <a:solidFill>
                  <a:srgbClr val="FFFFFF"/>
                </a:solidFill>
              </a:defRPr>
            </a:pPr>
            <a:r>
              <a:t>Home</a:t>
            </a:r>
          </a:p>
          <a:p>
            <a:pPr>
              <a:lnSpc>
                <a:spcPct val="150000"/>
              </a:lnSpc>
              <a:defRPr sz="3900">
                <a:solidFill>
                  <a:srgbClr val="FFFFFF"/>
                </a:solidFill>
              </a:defRPr>
            </a:pPr>
            <a:r>
              <a:t>About</a:t>
            </a:r>
          </a:p>
          <a:p>
            <a:pPr>
              <a:lnSpc>
                <a:spcPct val="150000"/>
              </a:lnSpc>
              <a:defRPr sz="3900">
                <a:solidFill>
                  <a:srgbClr val="FFFFFF"/>
                </a:solidFill>
              </a:defRPr>
            </a:pPr>
            <a:r>
              <a:t>Portfolio</a:t>
            </a:r>
          </a:p>
          <a:p>
            <a:pPr>
              <a:lnSpc>
                <a:spcPct val="150000"/>
              </a:lnSpc>
              <a:defRPr sz="3900">
                <a:solidFill>
                  <a:srgbClr val="FFFFFF"/>
                </a:solidFill>
              </a:defRPr>
            </a:pPr>
            <a:r>
              <a:t>Contact</a:t>
            </a:r>
          </a:p>
        </p:txBody>
      </p:sp>
      <p:sp>
        <p:nvSpPr>
          <p:cNvPr id="155" name="Services…"/>
          <p:cNvSpPr txBox="1"/>
          <p:nvPr/>
        </p:nvSpPr>
        <p:spPr>
          <a:xfrm>
            <a:off x="13192286" y="89316235"/>
            <a:ext cx="2003375" cy="328003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nSpc>
                <a:spcPct val="150000"/>
              </a:lnSpc>
              <a:defRPr sz="3900">
                <a:solidFill>
                  <a:srgbClr val="FFFFFF"/>
                </a:solidFill>
              </a:defRPr>
            </a:pPr>
            <a:r>
              <a:t>Services</a:t>
            </a:r>
          </a:p>
          <a:p>
            <a:pPr>
              <a:lnSpc>
                <a:spcPct val="150000"/>
              </a:lnSpc>
              <a:defRPr sz="3900">
                <a:solidFill>
                  <a:srgbClr val="FFFFFF"/>
                </a:solidFill>
              </a:defRPr>
            </a:pPr>
            <a:r>
              <a:t>Website</a:t>
            </a:r>
          </a:p>
          <a:p>
            <a:pPr>
              <a:lnSpc>
                <a:spcPct val="150000"/>
              </a:lnSpc>
              <a:defRPr sz="3900">
                <a:solidFill>
                  <a:srgbClr val="FFFFFF"/>
                </a:solidFill>
              </a:defRPr>
            </a:pPr>
            <a:r>
              <a:t>Writing</a:t>
            </a:r>
          </a:p>
          <a:p>
            <a:pPr>
              <a:lnSpc>
                <a:spcPct val="150000"/>
              </a:lnSpc>
              <a:defRPr sz="3900">
                <a:solidFill>
                  <a:srgbClr val="FFFFFF"/>
                </a:solidFill>
              </a:defRPr>
            </a:pPr>
            <a:r>
              <a:t>Design</a:t>
            </a:r>
          </a:p>
        </p:txBody>
      </p:sp>
      <p:sp>
        <p:nvSpPr>
          <p:cNvPr id="156" name="About…"/>
          <p:cNvSpPr/>
          <p:nvPr/>
        </p:nvSpPr>
        <p:spPr>
          <a:xfrm>
            <a:off x="1931135" y="88920606"/>
            <a:ext cx="6955403" cy="407129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lstStyle/>
          <a:p>
            <a:pPr algn="l" defTabSz="5732639">
              <a:lnSpc>
                <a:spcPct val="150000"/>
              </a:lnSpc>
              <a:defRPr sz="6000">
                <a:solidFill>
                  <a:srgbClr val="FFFFFF"/>
                </a:solidFill>
                <a:latin typeface="Helvetica Neue Medium"/>
                <a:ea typeface="Helvetica Neue Medium"/>
                <a:cs typeface="Helvetica Neue Medium"/>
                <a:sym typeface="Helvetica Neue Medium"/>
              </a:defRPr>
            </a:pPr>
            <a:r>
              <a:t>About</a:t>
            </a:r>
          </a:p>
          <a:p>
            <a:pPr algn="l" defTabSz="5732639">
              <a:lnSpc>
                <a:spcPct val="120000"/>
              </a:lnSpc>
              <a:defRPr sz="4000">
                <a:solidFill>
                  <a:srgbClr val="FFFFFF"/>
                </a:solidFill>
                <a:latin typeface="Helvetica Neue Light"/>
                <a:ea typeface="Helvetica Neue Light"/>
                <a:cs typeface="Helvetica Neue Light"/>
                <a:sym typeface="Helvetica Neue Light"/>
              </a:defRPr>
            </a:pPr>
            <a:r>
              <a:t>Bring your business online. Having an online presence is crucial to surviving in today’s business landscape. I’ll create, maintain, and write your web contents. Send me an email and I’ll get back to you.</a:t>
            </a:r>
          </a:p>
        </p:txBody>
      </p:sp>
      <p:sp>
        <p:nvSpPr>
          <p:cNvPr id="157" name="Web Dev - Writer"/>
          <p:cNvSpPr/>
          <p:nvPr/>
        </p:nvSpPr>
        <p:spPr>
          <a:xfrm>
            <a:off x="2591900" y="40050842"/>
            <a:ext cx="18488449" cy="276429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lstStyle>
            <a:lvl1pPr>
              <a:lnSpc>
                <a:spcPct val="120000"/>
              </a:lnSpc>
              <a:defRPr b="1" spc="-300" sz="15000">
                <a:solidFill>
                  <a:srgbClr val="000000"/>
                </a:solidFill>
              </a:defRPr>
            </a:lvl1pPr>
          </a:lstStyle>
          <a:p>
            <a:pPr/>
            <a:r>
              <a:t>Web Dev - Writer</a:t>
            </a:r>
          </a:p>
        </p:txBody>
      </p:sp>
      <p:sp>
        <p:nvSpPr>
          <p:cNvPr id="158" name="IG linkedIn"/>
          <p:cNvSpPr txBox="1"/>
          <p:nvPr/>
        </p:nvSpPr>
        <p:spPr>
          <a:xfrm>
            <a:off x="15736553" y="88759914"/>
            <a:ext cx="5313173" cy="136641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8600">
                <a:solidFill>
                  <a:srgbClr val="FFFFFF"/>
                </a:solidFill>
              </a:defRPr>
            </a:lvl1pPr>
          </a:lstStyle>
          <a:p>
            <a:pPr/>
            <a:r>
              <a:t>IG linkedIn</a:t>
            </a:r>
          </a:p>
        </p:txBody>
      </p:sp>
      <p:sp>
        <p:nvSpPr>
          <p:cNvPr id="159" name="Rectangle"/>
          <p:cNvSpPr/>
          <p:nvPr/>
        </p:nvSpPr>
        <p:spPr>
          <a:xfrm>
            <a:off x="-1033271" y="19220693"/>
            <a:ext cx="26450542" cy="18802047"/>
          </a:xfrm>
          <a:prstGeom prst="rect">
            <a:avLst/>
          </a:prstGeom>
          <a:solidFill>
            <a:srgbClr val="929292"/>
          </a:solidFill>
          <a:ln w="12700">
            <a:miter lim="400000"/>
          </a:ln>
        </p:spPr>
        <p:txBody>
          <a:bodyPr lIns="50800" tIns="50800" rIns="50800" bIns="50800" anchor="ctr"/>
          <a:lstStyle/>
          <a:p>
            <a:pPr defTabSz="5732639">
              <a:defRPr sz="4400">
                <a:solidFill>
                  <a:srgbClr val="FFFFFF"/>
                </a:solidFill>
                <a:latin typeface="Helvetica Neue Medium"/>
                <a:ea typeface="Helvetica Neue Medium"/>
                <a:cs typeface="Helvetica Neue Medium"/>
                <a:sym typeface="Helvetica Neue Medium"/>
              </a:defRPr>
            </a:pPr>
          </a:p>
        </p:txBody>
      </p:sp>
      <p:sp>
        <p:nvSpPr>
          <p:cNvPr id="160" name="Services…"/>
          <p:cNvSpPr/>
          <p:nvPr/>
        </p:nvSpPr>
        <p:spPr>
          <a:xfrm>
            <a:off x="1648582" y="25456312"/>
            <a:ext cx="9094917" cy="1256143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lstStyle/>
          <a:p>
            <a:pPr algn="l">
              <a:lnSpc>
                <a:spcPct val="120000"/>
              </a:lnSpc>
              <a:defRPr b="1" spc="-300" sz="15000">
                <a:solidFill>
                  <a:srgbClr val="FFFFFF"/>
                </a:solidFill>
                <a:effectLst>
                  <a:outerShdw sx="100000" sy="100000" kx="0" ky="0" algn="b" rotWithShape="0" blurRad="177800" dist="38100" dir="2880000">
                    <a:srgbClr val="000000"/>
                  </a:outerShdw>
                </a:effectLst>
              </a:defRPr>
            </a:pPr>
            <a:r>
              <a:t>Services</a:t>
            </a:r>
          </a:p>
          <a:p>
            <a:pPr algn="l" defTabSz="5732639">
              <a:lnSpc>
                <a:spcPct val="120000"/>
              </a:lnSpc>
              <a:defRPr sz="5600">
                <a:solidFill>
                  <a:srgbClr val="FFFFFF"/>
                </a:solidFill>
                <a:effectLst>
                  <a:outerShdw sx="100000" sy="100000" kx="0" ky="0" algn="b" rotWithShape="0" blurRad="76200" dist="38100" dir="1980000">
                    <a:srgbClr val="000000"/>
                  </a:outerShdw>
                </a:effectLst>
                <a:latin typeface="Helvetica Neue Light"/>
                <a:ea typeface="Helvetica Neue Light"/>
                <a:cs typeface="Helvetica Neue Light"/>
                <a:sym typeface="Helvetica Neue Light"/>
              </a:defRPr>
            </a:pPr>
            <a:r>
              <a:t>Bring your business online. Having an online presence is crucial to surviving in today’s business landscape. I’ll create, maintain, and write your web contents.</a:t>
            </a:r>
          </a:p>
        </p:txBody>
      </p:sp>
      <p:sp>
        <p:nvSpPr>
          <p:cNvPr id="161" name="Bring your business online. Having an online presence is crucial to surviving in today’s business landscape. I’ll create, maintain, and write your web contents.…"/>
          <p:cNvSpPr/>
          <p:nvPr/>
        </p:nvSpPr>
        <p:spPr>
          <a:xfrm>
            <a:off x="3042127" y="43069864"/>
            <a:ext cx="18488450" cy="444740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lstStyle/>
          <a:p>
            <a:pPr defTabSz="5732639">
              <a:lnSpc>
                <a:spcPct val="120000"/>
              </a:lnSpc>
              <a:defRPr sz="4000">
                <a:solidFill>
                  <a:srgbClr val="404040"/>
                </a:solidFill>
                <a:latin typeface="Helvetica Neue Light"/>
                <a:ea typeface="Helvetica Neue Light"/>
                <a:cs typeface="Helvetica Neue Light"/>
                <a:sym typeface="Helvetica Neue Light"/>
              </a:defRPr>
            </a:pPr>
            <a:r>
              <a:t>Bring your business online. Having an online presence is crucial to surviving in today’s business landscape. I’ll create, maintain, and write your web contents.</a:t>
            </a:r>
          </a:p>
          <a:p>
            <a:pPr defTabSz="5732639">
              <a:lnSpc>
                <a:spcPct val="120000"/>
              </a:lnSpc>
              <a:defRPr sz="4000">
                <a:solidFill>
                  <a:srgbClr val="404040"/>
                </a:solidFill>
                <a:latin typeface="Helvetica Neue Light"/>
                <a:ea typeface="Helvetica Neue Light"/>
                <a:cs typeface="Helvetica Neue Light"/>
                <a:sym typeface="Helvetica Neue Light"/>
              </a:defRPr>
            </a:pPr>
          </a:p>
          <a:p>
            <a:pPr defTabSz="5732639">
              <a:lnSpc>
                <a:spcPct val="120000"/>
              </a:lnSpc>
              <a:defRPr sz="4000">
                <a:solidFill>
                  <a:srgbClr val="404040"/>
                </a:solidFill>
                <a:latin typeface="Helvetica Neue Light"/>
                <a:ea typeface="Helvetica Neue Light"/>
                <a:cs typeface="Helvetica Neue Light"/>
                <a:sym typeface="Helvetica Neue Light"/>
              </a:defRPr>
            </a:pPr>
            <a:r>
              <a:t>The social media boom really increased demands for design type roles. However, there needs to be content written on those pages. And I’m your guy.</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3" name="Bowl with salmon cakes, salad, and hummus" descr="Bowl with salmon cakes, salad, and hummus"/>
          <p:cNvPicPr>
            <a:picLocks noChangeAspect="1"/>
          </p:cNvPicPr>
          <p:nvPr>
            <p:ph type="pic" idx="21"/>
          </p:nvPr>
        </p:nvPicPr>
        <p:blipFill>
          <a:blip r:embed="rId2">
            <a:extLst/>
          </a:blip>
          <a:srcRect l="10038" t="10422" r="29" b="10512"/>
          <a:stretch>
            <a:fillRect/>
          </a:stretch>
        </p:blipFill>
        <p:spPr>
          <a:xfrm>
            <a:off x="12192000" y="42037000"/>
            <a:ext cx="10922000" cy="11176000"/>
          </a:xfrm>
          <a:prstGeom prst="rect">
            <a:avLst/>
          </a:prstGeom>
        </p:spPr>
      </p:pic>
      <p:sp>
        <p:nvSpPr>
          <p:cNvPr id="164" name="About"/>
          <p:cNvSpPr txBox="1"/>
          <p:nvPr>
            <p:ph type="title"/>
          </p:nvPr>
        </p:nvSpPr>
        <p:spPr>
          <a:xfrm>
            <a:off x="1206500" y="42036045"/>
            <a:ext cx="9779000" cy="5882273"/>
          </a:xfrm>
          <a:prstGeom prst="rect">
            <a:avLst/>
          </a:prstGeom>
        </p:spPr>
        <p:txBody>
          <a:bodyPr/>
          <a:lstStyle>
            <a:lvl1pPr defTabSz="7789138">
              <a:defRPr spc="-540" sz="27048"/>
            </a:lvl1pPr>
          </a:lstStyle>
          <a:p>
            <a:pPr/>
            <a:r>
              <a:t>About</a:t>
            </a:r>
          </a:p>
        </p:txBody>
      </p:sp>
      <p:sp>
        <p:nvSpPr>
          <p:cNvPr id="165" name="I’m here to find you technological solutions. I specialize in web technology such as Wordpress. I can help you write, and learn more about your clients."/>
          <p:cNvSpPr txBox="1"/>
          <p:nvPr>
            <p:ph type="body" sz="quarter" idx="1"/>
          </p:nvPr>
        </p:nvSpPr>
        <p:spPr>
          <a:prstGeom prst="rect">
            <a:avLst/>
          </a:prstGeom>
        </p:spPr>
        <p:txBody>
          <a:bodyPr/>
          <a:lstStyle>
            <a:lvl1pPr defTabSz="2293055">
              <a:defRPr sz="15200"/>
            </a:lvl1pPr>
          </a:lstStyle>
          <a:p>
            <a:pPr/>
            <a:r>
              <a:t>I’m here to find you technological solutions. I specialize in web technology such as Wordpress. I can help you write, and learn more about your clients.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Slide Subtitle"/>
          <p:cNvSpPr txBox="1"/>
          <p:nvPr>
            <p:ph type="body" idx="21"/>
          </p:nvPr>
        </p:nvSpPr>
        <p:spPr>
          <a:prstGeom prst="rect">
            <a:avLst/>
          </a:prstGeom>
        </p:spPr>
        <p:txBody>
          <a:bodyPr/>
          <a:lstStyle/>
          <a:p>
            <a:pPr/>
          </a:p>
        </p:txBody>
      </p:sp>
      <p:sp>
        <p:nvSpPr>
          <p:cNvPr id="168" name="Slide bullet text"/>
          <p:cNvSpPr txBox="1"/>
          <p:nvPr>
            <p:ph type="body" sz="quarter" idx="1"/>
          </p:nvPr>
        </p:nvSpPr>
        <p:spPr>
          <a:prstGeom prst="rect">
            <a:avLst/>
          </a:prstGeom>
        </p:spPr>
        <p:txBody>
          <a:bodyPr/>
          <a:lstStyle/>
          <a:p>
            <a:pPr marL="2445511" indent="-2445511" defTabSz="9821087">
              <a:spcBef>
                <a:spcPts val="18100"/>
              </a:spcBef>
              <a:defRPr sz="19256"/>
            </a:pPr>
          </a:p>
        </p:txBody>
      </p:sp>
      <p:pic>
        <p:nvPicPr>
          <p:cNvPr id="169" name="Bowl of pappardelle pasta with parsley butter, roasted hazelnuts, and shaved parmesan cheese" descr="Bowl of pappardelle pasta with parsley butter, roasted hazelnuts, and shaved parmesan cheese"/>
          <p:cNvPicPr>
            <a:picLocks noChangeAspect="1"/>
          </p:cNvPicPr>
          <p:nvPr>
            <p:ph type="pic" idx="22"/>
          </p:nvPr>
        </p:nvPicPr>
        <p:blipFill>
          <a:blip r:embed="rId2">
            <a:extLst/>
          </a:blip>
          <a:srcRect l="0" t="11480" r="0" b="11655"/>
          <a:stretch>
            <a:fillRect/>
          </a:stretch>
        </p:blipFill>
        <p:spPr>
          <a:xfrm>
            <a:off x="12192000" y="42030848"/>
            <a:ext cx="10916874" cy="11188205"/>
          </a:xfrm>
          <a:prstGeom prst="rect">
            <a:avLst/>
          </a:prstGeom>
        </p:spPr>
      </p:pic>
      <p:sp>
        <p:nvSpPr>
          <p:cNvPr id="170" name="Slide Title"/>
          <p:cNvSpPr txBox="1"/>
          <p:nvPr>
            <p:ph type="title"/>
          </p:nvPr>
        </p:nvSpPr>
        <p:spPr>
          <a:prstGeom prst="rect">
            <a:avLst/>
          </a:prstGeom>
        </p:spPr>
        <p:txBody>
          <a:bodyPr/>
          <a:lstStyle/>
          <a:p>
            <a:pPr defTabSz="6773164">
              <a:defRPr spc="-470" sz="23520"/>
            </a:pP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2" name="Bowl of salad with fried rice, boiled eggs, and chopsticks" descr="Bowl of salad with fried rice, boiled eggs, and chopsticks"/>
          <p:cNvPicPr>
            <a:picLocks noChangeAspect="1"/>
          </p:cNvPicPr>
          <p:nvPr>
            <p:ph type="pic" idx="21"/>
          </p:nvPr>
        </p:nvPicPr>
        <p:blipFill>
          <a:blip r:embed="rId2">
            <a:extLst/>
          </a:blip>
          <a:srcRect l="0" t="4269" r="210" b="4798"/>
          <a:stretch>
            <a:fillRect/>
          </a:stretch>
        </p:blipFill>
        <p:spPr>
          <a:xfrm>
            <a:off x="15760700" y="42036999"/>
            <a:ext cx="7423448" cy="5410201"/>
          </a:xfrm>
          <a:prstGeom prst="rect">
            <a:avLst/>
          </a:prstGeom>
        </p:spPr>
      </p:pic>
      <p:pic>
        <p:nvPicPr>
          <p:cNvPr id="173" name="Bowl with salmon cakes, salad, and hummus " descr="Bowl with salmon cakes, salad, and hummus "/>
          <p:cNvPicPr>
            <a:picLocks noChangeAspect="1"/>
          </p:cNvPicPr>
          <p:nvPr>
            <p:ph type="pic" idx="22"/>
          </p:nvPr>
        </p:nvPicPr>
        <p:blipFill>
          <a:blip r:embed="rId3">
            <a:extLst/>
          </a:blip>
          <a:srcRect l="21654" t="25681" r="7234" b="29748"/>
          <a:stretch>
            <a:fillRect/>
          </a:stretch>
        </p:blipFill>
        <p:spPr>
          <a:xfrm>
            <a:off x="15760700" y="47865672"/>
            <a:ext cx="7423560" cy="5415343"/>
          </a:xfrm>
          <a:prstGeom prst="rect">
            <a:avLst/>
          </a:prstGeom>
        </p:spPr>
      </p:pic>
      <p:pic>
        <p:nvPicPr>
          <p:cNvPr id="174" name="Bowl of pappardelle pasta with parsley butter, roasted hazelnuts, and shaved parmesan cheese" descr="Bowl of pappardelle pasta with parsley butter, roasted hazelnuts, and shaved parmesan cheese"/>
          <p:cNvPicPr>
            <a:picLocks noChangeAspect="1"/>
          </p:cNvPicPr>
          <p:nvPr>
            <p:ph type="pic" idx="23"/>
          </p:nvPr>
        </p:nvPicPr>
        <p:blipFill>
          <a:blip r:embed="rId4">
            <a:extLst/>
          </a:blip>
          <a:srcRect l="8132" t="6218" r="6574" b="3533"/>
          <a:stretch>
            <a:fillRect/>
          </a:stretch>
        </p:blipFill>
        <p:spPr>
          <a:xfrm>
            <a:off x="1211198" y="42037000"/>
            <a:ext cx="14168502" cy="11243712"/>
          </a:xfrm>
          <a:prstGeom prst="rect">
            <a:avLst/>
          </a:prstGeom>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6" name="Bowl of salad with fried rice, boiled eggs, and chopsticks" descr="Bowl of salad with fried rice, boiled eggs, and chopsticks"/>
          <p:cNvPicPr>
            <a:picLocks noChangeAspect="1"/>
          </p:cNvPicPr>
          <p:nvPr>
            <p:ph type="pic" idx="21"/>
          </p:nvPr>
        </p:nvPicPr>
        <p:blipFill>
          <a:blip r:embed="rId2">
            <a:extLst/>
          </a:blip>
          <a:srcRect l="0" t="4269" r="210" b="4798"/>
          <a:stretch>
            <a:fillRect/>
          </a:stretch>
        </p:blipFill>
        <p:spPr>
          <a:xfrm>
            <a:off x="15760700" y="42036999"/>
            <a:ext cx="7423448" cy="5410201"/>
          </a:xfrm>
          <a:prstGeom prst="rect">
            <a:avLst/>
          </a:prstGeom>
        </p:spPr>
      </p:pic>
      <p:pic>
        <p:nvPicPr>
          <p:cNvPr id="177" name="Bowl with salmon cakes, salad, and hummus " descr="Bowl with salmon cakes, salad, and hummus "/>
          <p:cNvPicPr>
            <a:picLocks noChangeAspect="1"/>
          </p:cNvPicPr>
          <p:nvPr>
            <p:ph type="pic" idx="22"/>
          </p:nvPr>
        </p:nvPicPr>
        <p:blipFill>
          <a:blip r:embed="rId3">
            <a:extLst/>
          </a:blip>
          <a:srcRect l="21654" t="25681" r="7234" b="29748"/>
          <a:stretch>
            <a:fillRect/>
          </a:stretch>
        </p:blipFill>
        <p:spPr>
          <a:xfrm>
            <a:off x="15760700" y="47865672"/>
            <a:ext cx="7423560" cy="5415343"/>
          </a:xfrm>
          <a:prstGeom prst="rect">
            <a:avLst/>
          </a:prstGeom>
        </p:spPr>
      </p:pic>
      <p:pic>
        <p:nvPicPr>
          <p:cNvPr id="178" name="Bowl of pappardelle pasta with parsley butter, roasted hazelnuts, and shaved parmesan cheese" descr="Bowl of pappardelle pasta with parsley butter, roasted hazelnuts, and shaved parmesan cheese"/>
          <p:cNvPicPr>
            <a:picLocks noChangeAspect="1"/>
          </p:cNvPicPr>
          <p:nvPr>
            <p:ph type="pic" idx="23"/>
          </p:nvPr>
        </p:nvPicPr>
        <p:blipFill>
          <a:blip r:embed="rId4">
            <a:extLst/>
          </a:blip>
          <a:srcRect l="8132" t="6218" r="6574" b="3533"/>
          <a:stretch>
            <a:fillRect/>
          </a:stretch>
        </p:blipFill>
        <p:spPr>
          <a:xfrm>
            <a:off x="1211198" y="42037000"/>
            <a:ext cx="14168502" cy="11243712"/>
          </a:xfrm>
          <a:prstGeom prst="rect">
            <a:avLst/>
          </a:prstGeom>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732639" rtl="0" fontAlgn="auto" latinLnBrk="0" hangingPunct="0">
          <a:lnSpc>
            <a:spcPct val="100000"/>
          </a:lnSpc>
          <a:spcBef>
            <a:spcPts val="0"/>
          </a:spcBef>
          <a:spcAft>
            <a:spcPts val="0"/>
          </a:spcAft>
          <a:buClrTx/>
          <a:buSzTx/>
          <a:buFontTx/>
          <a:buNone/>
          <a:tabLst/>
          <a:defRPr b="0" baseline="0" cap="none" i="0" spc="0" strike="noStrike" sz="44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16932909" rtl="0" fontAlgn="auto" latinLnBrk="0" hangingPunct="0">
          <a:lnSpc>
            <a:spcPct val="100000"/>
          </a:lnSpc>
          <a:spcBef>
            <a:spcPts val="0"/>
          </a:spcBef>
          <a:spcAft>
            <a:spcPts val="0"/>
          </a:spcAft>
          <a:buClrTx/>
          <a:buSzTx/>
          <a:buFontTx/>
          <a:buNone/>
          <a:tabLst/>
          <a:defRPr b="0" baseline="0" cap="none" i="0" spc="0" strike="noStrike" sz="16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732639" rtl="0" fontAlgn="auto" latinLnBrk="0" hangingPunct="0">
          <a:lnSpc>
            <a:spcPct val="100000"/>
          </a:lnSpc>
          <a:spcBef>
            <a:spcPts val="0"/>
          </a:spcBef>
          <a:spcAft>
            <a:spcPts val="0"/>
          </a:spcAft>
          <a:buClrTx/>
          <a:buSzTx/>
          <a:buFontTx/>
          <a:buNone/>
          <a:tabLst/>
          <a:defRPr b="0" baseline="0" cap="none" i="0" spc="0" strike="noStrike" sz="44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16932909" rtl="0" fontAlgn="auto" latinLnBrk="0" hangingPunct="0">
          <a:lnSpc>
            <a:spcPct val="100000"/>
          </a:lnSpc>
          <a:spcBef>
            <a:spcPts val="0"/>
          </a:spcBef>
          <a:spcAft>
            <a:spcPts val="0"/>
          </a:spcAft>
          <a:buClrTx/>
          <a:buSzTx/>
          <a:buFontTx/>
          <a:buNone/>
          <a:tabLst/>
          <a:defRPr b="0" baseline="0" cap="none" i="0" spc="0" strike="noStrike" sz="16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